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4368" r:id="rId2"/>
    <p:sldMasterId id="2147484343" r:id="rId3"/>
    <p:sldMasterId id="2147484356" r:id="rId4"/>
    <p:sldMasterId id="2147484388" r:id="rId5"/>
    <p:sldMasterId id="2147484401" r:id="rId6"/>
    <p:sldMasterId id="2147484415" r:id="rId7"/>
    <p:sldMasterId id="2147484432" r:id="rId8"/>
    <p:sldMasterId id="2147484453" r:id="rId9"/>
  </p:sldMasterIdLst>
  <p:notesMasterIdLst>
    <p:notesMasterId r:id="rId53"/>
  </p:notesMasterIdLst>
  <p:handoutMasterIdLst>
    <p:handoutMasterId r:id="rId54"/>
  </p:handoutMasterIdLst>
  <p:sldIdLst>
    <p:sldId id="353" r:id="rId10"/>
    <p:sldId id="449" r:id="rId11"/>
    <p:sldId id="580" r:id="rId12"/>
    <p:sldId id="563" r:id="rId13"/>
    <p:sldId id="564" r:id="rId14"/>
    <p:sldId id="579" r:id="rId15"/>
    <p:sldId id="578" r:id="rId16"/>
    <p:sldId id="538" r:id="rId17"/>
    <p:sldId id="539" r:id="rId18"/>
    <p:sldId id="540" r:id="rId19"/>
    <p:sldId id="541" r:id="rId20"/>
    <p:sldId id="542" r:id="rId21"/>
    <p:sldId id="543" r:id="rId22"/>
    <p:sldId id="573" r:id="rId23"/>
    <p:sldId id="545" r:id="rId24"/>
    <p:sldId id="537" r:id="rId25"/>
    <p:sldId id="546" r:id="rId26"/>
    <p:sldId id="547" r:id="rId27"/>
    <p:sldId id="549" r:id="rId28"/>
    <p:sldId id="550" r:id="rId29"/>
    <p:sldId id="529" r:id="rId30"/>
    <p:sldId id="502" r:id="rId31"/>
    <p:sldId id="514" r:id="rId32"/>
    <p:sldId id="476" r:id="rId33"/>
    <p:sldId id="506" r:id="rId34"/>
    <p:sldId id="519" r:id="rId35"/>
    <p:sldId id="522" r:id="rId36"/>
    <p:sldId id="507" r:id="rId37"/>
    <p:sldId id="515" r:id="rId38"/>
    <p:sldId id="516" r:id="rId39"/>
    <p:sldId id="581" r:id="rId40"/>
    <p:sldId id="565" r:id="rId41"/>
    <p:sldId id="566" r:id="rId42"/>
    <p:sldId id="570" r:id="rId43"/>
    <p:sldId id="567" r:id="rId44"/>
    <p:sldId id="568" r:id="rId45"/>
    <p:sldId id="559" r:id="rId46"/>
    <p:sldId id="574" r:id="rId47"/>
    <p:sldId id="572" r:id="rId48"/>
    <p:sldId id="560" r:id="rId49"/>
    <p:sldId id="561" r:id="rId50"/>
    <p:sldId id="569" r:id="rId51"/>
    <p:sldId id="577" r:id="rId52"/>
  </p:sldIdLst>
  <p:sldSz cx="9144000" cy="5143500" type="screen16x9"/>
  <p:notesSz cx="7099300" cy="102346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 userDrawn="1">
          <p15:clr>
            <a:srgbClr val="A4A3A4"/>
          </p15:clr>
        </p15:guide>
        <p15:guide id="2" orient="horz" pos="3063" userDrawn="1">
          <p15:clr>
            <a:srgbClr val="A4A3A4"/>
          </p15:clr>
        </p15:guide>
        <p15:guide id="3" orient="horz" pos="620" userDrawn="1">
          <p15:clr>
            <a:srgbClr val="A4A3A4"/>
          </p15:clr>
        </p15:guide>
        <p15:guide id="4" orient="horz" pos="923" userDrawn="1">
          <p15:clr>
            <a:srgbClr val="A4A3A4"/>
          </p15:clr>
        </p15:guide>
        <p15:guide id="5" pos="5536" userDrawn="1">
          <p15:clr>
            <a:srgbClr val="A4A3A4"/>
          </p15:clr>
        </p15:guide>
        <p15:guide id="6" pos="3382" userDrawn="1">
          <p15:clr>
            <a:srgbClr val="A4A3A4"/>
          </p15:clr>
        </p15:guide>
        <p15:guide id="7" pos="678" userDrawn="1">
          <p15:clr>
            <a:srgbClr val="A4A3A4"/>
          </p15:clr>
        </p15:guide>
        <p15:guide id="8" pos="1914" userDrawn="1">
          <p15:clr>
            <a:srgbClr val="A4A3A4"/>
          </p15:clr>
        </p15:guide>
        <p15:guide id="9" pos="218" userDrawn="1">
          <p15:clr>
            <a:srgbClr val="A4A3A4"/>
          </p15:clr>
        </p15:guide>
        <p15:guide id="10" pos="2923" userDrawn="1">
          <p15:clr>
            <a:srgbClr val="A4A3A4"/>
          </p15:clr>
        </p15:guide>
        <p15:guide id="11" pos="2027" userDrawn="1">
          <p15:clr>
            <a:srgbClr val="A4A3A4"/>
          </p15:clr>
        </p15:guide>
        <p15:guide id="12" pos="2475" userDrawn="1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orient="horz" pos="3057">
          <p15:clr>
            <a:srgbClr val="A4A3A4"/>
          </p15:clr>
        </p15:guide>
        <p15:guide id="15" pos="2018">
          <p15:clr>
            <a:srgbClr val="A4A3A4"/>
          </p15:clr>
        </p15:guide>
        <p15:guide id="16" orient="horz" pos="642">
          <p15:clr>
            <a:srgbClr val="A4A3A4"/>
          </p15:clr>
        </p15:guide>
        <p15:guide id="17" orient="horz" pos="1469">
          <p15:clr>
            <a:srgbClr val="A4A3A4"/>
          </p15:clr>
        </p15:guide>
        <p15:guide id="18" orient="horz" pos="2271">
          <p15:clr>
            <a:srgbClr val="A4A3A4"/>
          </p15:clr>
        </p15:guide>
        <p15:guide id="19" pos="5422">
          <p15:clr>
            <a:srgbClr val="A4A3A4"/>
          </p15:clr>
        </p15:guide>
        <p15:guide id="20" pos="3388">
          <p15:clr>
            <a:srgbClr val="A4A3A4"/>
          </p15:clr>
        </p15:guide>
        <p15:guide id="21" pos="191">
          <p15:clr>
            <a:srgbClr val="A4A3A4"/>
          </p15:clr>
        </p15:guide>
        <p15:guide id="22" pos="979">
          <p15:clr>
            <a:srgbClr val="A4A3A4"/>
          </p15:clr>
        </p15:guide>
        <p15:guide id="23" pos="4489">
          <p15:clr>
            <a:srgbClr val="A4A3A4"/>
          </p15:clr>
        </p15:guide>
        <p15:guide id="24" pos="2756">
          <p15:clr>
            <a:srgbClr val="A4A3A4"/>
          </p15:clr>
        </p15:guide>
        <p15:guide id="25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Хлопкова" initials="О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99"/>
    <a:srgbClr val="CC99FF"/>
    <a:srgbClr val="9966FF"/>
    <a:srgbClr val="FF3300"/>
    <a:srgbClr val="000000"/>
    <a:srgbClr val="0000FF"/>
    <a:srgbClr val="FF00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8848" autoAdjust="0"/>
  </p:normalViewPr>
  <p:slideViewPr>
    <p:cSldViewPr snapToGrid="0" snapToObjects="1" showGuides="1">
      <p:cViewPr>
        <p:scale>
          <a:sx n="100" d="100"/>
          <a:sy n="100" d="100"/>
        </p:scale>
        <p:origin x="1320" y="232"/>
      </p:cViewPr>
      <p:guideLst>
        <p:guide orient="horz" pos="169"/>
        <p:guide orient="horz" pos="3063"/>
        <p:guide orient="horz" pos="620"/>
        <p:guide orient="horz" pos="923"/>
        <p:guide pos="5536"/>
        <p:guide pos="3382"/>
        <p:guide pos="678"/>
        <p:guide pos="1914"/>
        <p:guide pos="218"/>
        <p:guide pos="2923"/>
        <p:guide pos="2027"/>
        <p:guide pos="2475"/>
        <p:guide orient="horz" pos="164"/>
        <p:guide orient="horz" pos="3057"/>
        <p:guide pos="2018"/>
        <p:guide orient="horz" pos="642"/>
        <p:guide orient="horz" pos="1469"/>
        <p:guide orient="horz" pos="2271"/>
        <p:guide pos="5422"/>
        <p:guide pos="3388"/>
        <p:guide pos="191"/>
        <p:guide pos="979"/>
        <p:guide pos="4489"/>
        <p:guide pos="275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68" y="-96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/ATLAS\TV%20Client%20Service\&#1055;&#1088;&#1077;&#1079;&#1077;&#1085;&#1090;&#1072;&#1094;&#1080;&#1080;%20&#1080;%20&#1084;&#1077;&#1088;&#1086;&#1087;&#1088;&#1080;&#1103;&#1090;&#1080;&#1103;\&#1052;&#1077;&#1088;&#1086;&#1087;&#1088;&#1080;&#1103;&#1090;&#1080;&#1103;%20&#1088;&#1072;&#1079;&#1085;&#1099;&#1077;\2017\04.%20&#1053;&#1058;&#1057;\work\&#1074;&#1089;&#1105;%20&#1087;&#1086;&#1076;&#1088;&#1103;&#107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/ATLAS\TV%20Client%20Service\&#1055;&#1088;&#1077;&#1079;&#1077;&#1085;&#1090;&#1072;&#1094;&#1080;&#1080;%20&#1080;%20&#1084;&#1077;&#1088;&#1086;&#1087;&#1088;&#1080;&#1103;&#1090;&#1080;&#1103;\&#1052;&#1077;&#1088;&#1086;&#1087;&#1088;&#1080;&#1103;&#1090;&#1080;&#1103;%20&#1088;&#1072;&#1079;&#1085;&#1099;&#1077;\2017\04.%20&#1053;&#1058;&#1057;\work\&#1074;&#1089;&#1105;%20&#1087;&#1086;&#1076;&#1088;&#1103;&#1076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/ATLAS\TV%20Client%20Service\&#1055;&#1088;&#1077;&#1079;&#1077;&#1085;&#1090;&#1072;&#1094;&#1080;&#1080;%20&#1080;%20&#1084;&#1077;&#1088;&#1086;&#1087;&#1088;&#1080;&#1103;&#1090;&#1080;&#1103;\&#1052;&#1077;&#1088;&#1086;&#1087;&#1088;&#1080;&#1103;&#1090;&#1080;&#1103;%20&#1088;&#1072;&#1079;&#1085;&#1099;&#1077;\2017\04.%20&#1053;&#1058;&#1057;\work\&#1074;&#1089;&#1105;%20&#1087;&#1086;&#1076;&#1088;&#1103;&#1076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/ATLAS\TV%20Client%20Service\&#1055;&#1088;&#1077;&#1079;&#1077;&#1085;&#1090;&#1072;&#1094;&#1080;&#1080;%20&#1080;%20&#1084;&#1077;&#1088;&#1086;&#1087;&#1088;&#1080;&#1103;&#1090;&#1080;&#1103;\&#1052;&#1077;&#1088;&#1086;&#1087;&#1088;&#1080;&#1103;&#1090;&#1080;&#1103;%20&#1088;&#1072;&#1079;&#1085;&#1099;&#1077;\2017\04.%20&#1053;&#1058;&#1057;\work\&#1074;&#1089;&#1105;%20&#1087;&#1086;&#1076;&#1088;&#1103;&#1076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3608444805154"/>
          <c:y val="0.0912484155250398"/>
          <c:w val="0.959278311038969"/>
          <c:h val="0.721398942980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01.09.2012-21.05.2013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012-43FC-84EA-BB89F3F1EC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12-43FC-84EA-BB89F3F1EC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12-43FC-84EA-BB89F3F1EC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12-43FC-84EA-BB89F3F1EC3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12-43FC-84EA-BB89F3F1EC35}"/>
              </c:ext>
            </c:extLst>
          </c:dPt>
          <c:cat>
            <c:strRef>
              <c:f>Лист1!$A$2:$A$7</c:f>
              <c:strCache>
                <c:ptCount val="6"/>
                <c:pt idx="0">
                  <c:v>Все 4+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">
                  <c:v>250.65</c:v>
                </c:pt>
                <c:pt idx="2" formatCode="0">
                  <c:v>141.31</c:v>
                </c:pt>
                <c:pt idx="3" formatCode="0">
                  <c:v>164.89</c:v>
                </c:pt>
                <c:pt idx="4" formatCode="0">
                  <c:v>283.2</c:v>
                </c:pt>
                <c:pt idx="5" formatCode="0">
                  <c:v>364.55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012-43FC-84EA-BB89F3F1EC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01.09.2013-21.05.2014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012-43FC-84EA-BB89F3F1EC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012-43FC-84EA-BB89F3F1EC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012-43FC-84EA-BB89F3F1EC3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012-43FC-84EA-BB89F3F1EC35}"/>
              </c:ext>
            </c:extLst>
          </c:dPt>
          <c:cat>
            <c:strRef>
              <c:f>Лист1!$A$2:$A$7</c:f>
              <c:strCache>
                <c:ptCount val="6"/>
                <c:pt idx="0">
                  <c:v>Все 4+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">
                  <c:v>253.56</c:v>
                </c:pt>
                <c:pt idx="2" formatCode="0">
                  <c:v>139.13</c:v>
                </c:pt>
                <c:pt idx="3" formatCode="0">
                  <c:v>161.52</c:v>
                </c:pt>
                <c:pt idx="4" formatCode="0">
                  <c:v>284.99</c:v>
                </c:pt>
                <c:pt idx="5" formatCode="0">
                  <c:v>377.02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012-43FC-84EA-BB89F3F1EC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01.09.2014-21.05.2015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012-43FC-84EA-BB89F3F1EC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012-43FC-84EA-BB89F3F1EC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012-43FC-84EA-BB89F3F1EC3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012-43FC-84EA-BB89F3F1EC35}"/>
              </c:ext>
            </c:extLst>
          </c:dPt>
          <c:cat>
            <c:strRef>
              <c:f>Лист1!$A$2:$A$7</c:f>
              <c:strCache>
                <c:ptCount val="6"/>
                <c:pt idx="0">
                  <c:v>Все 4+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">
                  <c:v>255.95</c:v>
                </c:pt>
                <c:pt idx="2" formatCode="0">
                  <c:v>138.73</c:v>
                </c:pt>
                <c:pt idx="3" formatCode="0">
                  <c:v>161.53</c:v>
                </c:pt>
                <c:pt idx="4" formatCode="0">
                  <c:v>282.6600000000001</c:v>
                </c:pt>
                <c:pt idx="5" formatCode="0">
                  <c:v>386.3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012-43FC-84EA-BB89F3F1EC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01.09.2015-21.05.2016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6012-43FC-84EA-BB89F3F1EC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6012-43FC-84EA-BB89F3F1EC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6012-43FC-84EA-BB89F3F1EC3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6012-43FC-84EA-BB89F3F1EC35}"/>
              </c:ext>
            </c:extLst>
          </c:dPt>
          <c:cat>
            <c:strRef>
              <c:f>Лист1!$A$2:$A$7</c:f>
              <c:strCache>
                <c:ptCount val="6"/>
                <c:pt idx="0">
                  <c:v>Все 4+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0">
                  <c:v>260.22</c:v>
                </c:pt>
                <c:pt idx="2" formatCode="0">
                  <c:v>139.8</c:v>
                </c:pt>
                <c:pt idx="3" formatCode="0">
                  <c:v>164.53</c:v>
                </c:pt>
                <c:pt idx="4" formatCode="0">
                  <c:v>282.36</c:v>
                </c:pt>
                <c:pt idx="5" formatCode="0">
                  <c:v>395.75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6012-43FC-84EA-BB89F3F1EC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01.09.2016-21.05.2017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012-43FC-84EA-BB89F3F1EC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012-43FC-84EA-BB89F3F1EC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012-43FC-84EA-BB89F3F1EC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012-43FC-84EA-BB89F3F1EC35}"/>
              </c:ext>
            </c:extLst>
          </c:dPt>
          <c:dLbls>
            <c:dLbl>
              <c:idx val="0"/>
              <c:layout>
                <c:manualLayout>
                  <c:x val="-1.43568398720011E-17"/>
                  <c:y val="-0.02939825873187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>
                        <a:solidFill>
                          <a:schemeClr val="accent3"/>
                        </a:solidFill>
                      </a:rPr>
                      <a:t>4:18</a:t>
                    </a:r>
                    <a:endParaRPr lang="ru-RU" dirty="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0783047740939081"/>
                  <c:y val="-0.041830405750987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 sz="1600" b="1" dirty="0" smtClean="0">
                        <a:solidFill>
                          <a:schemeClr val="accent4"/>
                        </a:solidFill>
                      </a:rPr>
                      <a:t>2:14</a:t>
                    </a:r>
                    <a:endParaRPr lang="is-IS" dirty="0">
                      <a:solidFill>
                        <a:schemeClr val="accent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4854718976009E-16"/>
                  <c:y val="-0.04409738809781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 sz="1600" b="1" dirty="0" smtClean="0">
                        <a:solidFill>
                          <a:schemeClr val="accent2"/>
                        </a:solidFill>
                      </a:rPr>
                      <a:t>2:41</a:t>
                    </a:r>
                    <a:endParaRPr lang="is-IS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-0.03307304107336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 sz="1600" b="1" dirty="0" smtClean="0">
                        <a:solidFill>
                          <a:schemeClr val="accent6"/>
                        </a:solidFill>
                      </a:rPr>
                      <a:t>4:37</a:t>
                    </a:r>
                    <a:endParaRPr lang="is-I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156621880619338"/>
                  <c:y val="-0.036747812950980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accent5"/>
                        </a:solidFill>
                      </a:rPr>
                      <a:t>6:35</a:t>
                    </a:r>
                    <a:endParaRPr lang="en-US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 4+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">
                  <c:v>257.73</c:v>
                </c:pt>
                <c:pt idx="2" formatCode="0">
                  <c:v>134.32</c:v>
                </c:pt>
                <c:pt idx="3" formatCode="0">
                  <c:v>160.75</c:v>
                </c:pt>
                <c:pt idx="4" formatCode="0">
                  <c:v>277.19</c:v>
                </c:pt>
                <c:pt idx="5" formatCode="0">
                  <c:v>395.19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6012-43FC-84EA-BB89F3F1E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517952"/>
        <c:axId val="1690520272"/>
      </c:barChart>
      <c:catAx>
        <c:axId val="1690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520272"/>
        <c:crosses val="autoZero"/>
        <c:auto val="1"/>
        <c:lblAlgn val="ctr"/>
        <c:lblOffset val="100"/>
        <c:noMultiLvlLbl val="0"/>
      </c:catAx>
      <c:valAx>
        <c:axId val="1690520272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169051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solidFill>
              <a:srgbClr val="EB7712">
                <a:alpha val="6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9ED-937B-9485264888A4}"/>
              </c:ext>
            </c:extLst>
          </c:dPt>
          <c:dPt>
            <c:idx val="1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9ED-937B-9485264888A4}"/>
              </c:ext>
            </c:extLst>
          </c:dPt>
          <c:dPt>
            <c:idx val="2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9ED-937B-9485264888A4}"/>
              </c:ext>
            </c:extLst>
          </c:dPt>
          <c:dPt>
            <c:idx val="3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9ED-937B-9485264888A4}"/>
              </c:ext>
            </c:extLst>
          </c:dPt>
          <c:dPt>
            <c:idx val="4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9ED-937B-9485264888A4}"/>
              </c:ext>
            </c:extLst>
          </c:dPt>
          <c:dPt>
            <c:idx val="5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9ED-937B-9485264888A4}"/>
              </c:ext>
            </c:extLst>
          </c:dPt>
          <c:dPt>
            <c:idx val="6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9ED-937B-9485264888A4}"/>
              </c:ext>
            </c:extLst>
          </c:dPt>
          <c:dPt>
            <c:idx val="7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9ED-937B-9485264888A4}"/>
              </c:ext>
            </c:extLst>
          </c:dPt>
          <c:dPt>
            <c:idx val="8"/>
            <c:invertIfNegative val="0"/>
            <c:bubble3D val="0"/>
            <c:spPr>
              <a:solidFill>
                <a:srgbClr val="ECBD31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9ED-937B-9485264888A4}"/>
              </c:ext>
            </c:extLst>
          </c:dPt>
          <c:dPt>
            <c:idx val="9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9ED-937B-9485264888A4}"/>
              </c:ext>
            </c:extLst>
          </c:dPt>
          <c:dPt>
            <c:idx val="10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9ED-937B-9485264888A4}"/>
              </c:ext>
            </c:extLst>
          </c:dPt>
          <c:dPt>
            <c:idx val="1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9ED-937B-9485264888A4}"/>
              </c:ext>
            </c:extLst>
          </c:dPt>
          <c:dPt>
            <c:idx val="1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C3-49ED-937B-9485264888A4}"/>
              </c:ext>
            </c:extLst>
          </c:dPt>
          <c:dPt>
            <c:idx val="1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C3-49ED-937B-9485264888A4}"/>
              </c:ext>
            </c:extLst>
          </c:dPt>
          <c:dPt>
            <c:idx val="1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C3-49ED-937B-9485264888A4}"/>
              </c:ext>
            </c:extLst>
          </c:dPt>
          <c:dPt>
            <c:idx val="1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3C3-49ED-937B-9485264888A4}"/>
              </c:ext>
            </c:extLst>
          </c:dPt>
          <c:dPt>
            <c:idx val="1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3C3-49ED-937B-9485264888A4}"/>
              </c:ext>
            </c:extLst>
          </c:dPt>
          <c:dPt>
            <c:idx val="1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3C3-49ED-937B-9485264888A4}"/>
              </c:ext>
            </c:extLst>
          </c:dPt>
          <c:dPt>
            <c:idx val="1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3C3-49ED-937B-9485264888A4}"/>
              </c:ext>
            </c:extLst>
          </c:dPt>
          <c:dPt>
            <c:idx val="1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3C3-49ED-937B-9485264888A4}"/>
              </c:ext>
            </c:extLst>
          </c:dPt>
          <c:dPt>
            <c:idx val="2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3C3-49ED-937B-9485264888A4}"/>
              </c:ext>
            </c:extLst>
          </c:dPt>
          <c:dPt>
            <c:idx val="2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3C3-49ED-937B-9485264888A4}"/>
              </c:ext>
            </c:extLst>
          </c:dPt>
          <c:dPt>
            <c:idx val="2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3C3-49ED-937B-9485264888A4}"/>
              </c:ext>
            </c:extLst>
          </c:dPt>
          <c:dPt>
            <c:idx val="2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3C3-49ED-937B-9485264888A4}"/>
              </c:ext>
            </c:extLst>
          </c:dPt>
          <c:dPt>
            <c:idx val="2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3C3-49ED-937B-9485264888A4}"/>
              </c:ext>
            </c:extLst>
          </c:dPt>
          <c:dPt>
            <c:idx val="2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3C3-49ED-937B-9485264888A4}"/>
              </c:ext>
            </c:extLst>
          </c:dPt>
          <c:dPt>
            <c:idx val="2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3C3-49ED-937B-9485264888A4}"/>
              </c:ext>
            </c:extLst>
          </c:dPt>
          <c:dPt>
            <c:idx val="2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3C3-49ED-937B-9485264888A4}"/>
              </c:ext>
            </c:extLst>
          </c:dPt>
          <c:dPt>
            <c:idx val="2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3C3-49ED-937B-9485264888A4}"/>
              </c:ext>
            </c:extLst>
          </c:dPt>
          <c:dPt>
            <c:idx val="2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3C3-49ED-937B-9485264888A4}"/>
              </c:ext>
            </c:extLst>
          </c:dPt>
          <c:dPt>
            <c:idx val="3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83C3-49ED-937B-9485264888A4}"/>
              </c:ext>
            </c:extLst>
          </c:dPt>
          <c:dPt>
            <c:idx val="3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83C3-49ED-937B-9485264888A4}"/>
              </c:ext>
            </c:extLst>
          </c:dPt>
          <c:dPt>
            <c:idx val="3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83C3-49ED-937B-9485264888A4}"/>
              </c:ext>
            </c:extLst>
          </c:dPt>
          <c:dPt>
            <c:idx val="3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83C3-49ED-937B-9485264888A4}"/>
              </c:ext>
            </c:extLst>
          </c:dPt>
          <c:dPt>
            <c:idx val="3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83C3-49ED-937B-9485264888A4}"/>
              </c:ext>
            </c:extLst>
          </c:dPt>
          <c:dPt>
            <c:idx val="3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83C3-49ED-937B-9485264888A4}"/>
              </c:ext>
            </c:extLst>
          </c:dPt>
          <c:dPt>
            <c:idx val="3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83C3-49ED-937B-9485264888A4}"/>
              </c:ext>
            </c:extLst>
          </c:dPt>
          <c:dPt>
            <c:idx val="3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83C3-49ED-937B-9485264888A4}"/>
              </c:ext>
            </c:extLst>
          </c:dPt>
          <c:dPt>
            <c:idx val="3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83C3-49ED-937B-9485264888A4}"/>
              </c:ext>
            </c:extLst>
          </c:dPt>
          <c:dPt>
            <c:idx val="3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83C3-49ED-937B-9485264888A4}"/>
              </c:ext>
            </c:extLst>
          </c:dPt>
          <c:dPt>
            <c:idx val="4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83C3-49ED-937B-9485264888A4}"/>
              </c:ext>
            </c:extLst>
          </c:dPt>
          <c:dPt>
            <c:idx val="4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83C3-49ED-937B-9485264888A4}"/>
              </c:ext>
            </c:extLst>
          </c:dPt>
          <c:dPt>
            <c:idx val="4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83C3-49ED-937B-9485264888A4}"/>
              </c:ext>
            </c:extLst>
          </c:dPt>
          <c:dPt>
            <c:idx val="4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83C3-49ED-937B-9485264888A4}"/>
              </c:ext>
            </c:extLst>
          </c:dPt>
          <c:dPt>
            <c:idx val="4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83C3-49ED-937B-9485264888A4}"/>
              </c:ext>
            </c:extLst>
          </c:dPt>
          <c:dPt>
            <c:idx val="4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83C3-49ED-937B-9485264888A4}"/>
              </c:ext>
            </c:extLst>
          </c:dPt>
          <c:dPt>
            <c:idx val="4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83C3-49ED-937B-9485264888A4}"/>
              </c:ext>
            </c:extLst>
          </c:dPt>
          <c:dPt>
            <c:idx val="4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83C3-49ED-937B-9485264888A4}"/>
              </c:ext>
            </c:extLst>
          </c:dPt>
          <c:dPt>
            <c:idx val="4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83C3-49ED-937B-9485264888A4}"/>
              </c:ext>
            </c:extLst>
          </c:dPt>
          <c:dPt>
            <c:idx val="4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83C3-49ED-937B-9485264888A4}"/>
              </c:ext>
            </c:extLst>
          </c:dPt>
          <c:dPt>
            <c:idx val="5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83C3-49ED-937B-9485264888A4}"/>
              </c:ext>
            </c:extLst>
          </c:dPt>
          <c:dLbls>
            <c:dLbl>
              <c:idx val="0"/>
              <c:layout/>
              <c:tx>
                <c:strRef>
                  <c:f>исход!$B$4</c:f>
                  <c:strCache>
                    <c:ptCount val="1"/>
                    <c:pt idx="0">
                      <c:v>РОССИЯ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{3239DEA6-BE85-D748-BB06-11F3B7773EA5}</c15:txfldGUID>
                      <c15:f>исход!$B$4</c15:f>
                      <c15:dlblFieldTableCache>
                        <c:ptCount val="1"/>
                        <c:pt idx="0">
                          <c:v>РОССИЯ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0818300237778692"/>
                  <c:y val="-0.0994641213693038"/>
                </c:manualLayout>
              </c:layout>
              <c:tx>
                <c:strRef>
                  <c:f>исход!$B$5</c:f>
                  <c:strCache>
                    <c:ptCount val="1"/>
                    <c:pt idx="0">
                      <c:v>ПЕРВЫЙ КАНАЛ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{06FBBF27-541F-D54A-98A0-16155C64E280}</c15:txfldGUID>
                      <c15:f>исход!$B$5</c15:f>
                      <c15:dlblFieldTableCache>
                        <c:ptCount val="1"/>
                        <c:pt idx="0">
                          <c:v>ПЕРВЫЙ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исход!$B$6</c:f>
                  <c:strCache>
                    <c:ptCount val="1"/>
                    <c:pt idx="0">
                      <c:v>НТВ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{7DC9AA2F-0FDF-7B49-B9F9-167DEFE77907}</c15:txfldGUID>
                      <c15:f>исход!$B$6</c15:f>
                      <c15:dlblFieldTableCache>
                        <c:ptCount val="1"/>
                        <c:pt idx="0">
                          <c:v>НТВ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исход!$B$7</c:f>
                  <c:strCache>
                    <c:ptCount val="1"/>
                    <c:pt idx="0">
                      <c:v>ТНТ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{61B7200E-DA79-734B-A14E-C93618651F05}</c15:txfldGUID>
                      <c15:f>исход!$B$7</c15:f>
                      <c15:dlblFieldTableCache>
                        <c:ptCount val="1"/>
                        <c:pt idx="0">
                          <c:v>ТНТ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исход!$B$8</c:f>
                  <c:strCache>
                    <c:ptCount val="1"/>
                    <c:pt idx="0">
                      <c:v>ПЯТЫЙ КАНАЛ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{AC146156-639B-2140-A35A-A2518AB9FCA0}</c15:txfldGUID>
                      <c15:f>исход!$B$8</c15:f>
                      <c15:dlblFieldTableCache>
                        <c:ptCount val="1"/>
                        <c:pt idx="0">
                          <c:v>ПЯТЫЙ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0810903276974046"/>
                  <c:y val="-0.063395325584302"/>
                </c:manualLayout>
              </c:layout>
              <c:tx>
                <c:strRef>
                  <c:f>исход!$B$9</c:f>
                  <c:strCache>
                    <c:ptCount val="1"/>
                    <c:pt idx="0">
                      <c:v>РЕН ТВ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{0CD0997C-DDFE-E547-BD9B-EEFE798616E4}</c15:txfldGUID>
                      <c15:f>исход!$B$9</c15:f>
                      <c15:dlblFieldTableCache>
                        <c:ptCount val="1"/>
                        <c:pt idx="0">
                          <c:v>РЕН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исход!$B$10</c:f>
                  <c:strCache>
                    <c:ptCount val="1"/>
                    <c:pt idx="0">
                      <c:v>СТС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{80A531D7-D34D-154D-88AE-0C6C04056E64}</c15:txfldGUID>
                      <c15:f>исход!$B$10</c15:f>
                      <c15:dlblFieldTableCache>
                        <c:ptCount val="1"/>
                        <c:pt idx="0">
                          <c:v>СТС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исход!$B$11</c:f>
                  <c:strCache>
                    <c:ptCount val="1"/>
                    <c:pt idx="0">
                      <c:v>ТВ ЦЕНТР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{33B68AFE-F697-F347-BA35-AD2FCA54200D}</c15:txfldGUID>
                      <c15:f>исход!$B$11</c15:f>
                      <c15:dlblFieldTableCache>
                        <c:ptCount val="1"/>
                        <c:pt idx="0">
                          <c:v>ТВ ЦЕНТР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036875000201635"/>
                  <c:y val="-0.0605931780932711"/>
                </c:manualLayout>
              </c:layout>
              <c:tx>
                <c:strRef>
                  <c:f>исход!$B$12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{112A8883-3E95-9643-BB44-AF67D8BC8806}</c15:txfldGUID>
                      <c15:f>исход!$B$12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исход!$B$13</c:f>
                  <c:strCache>
                    <c:ptCount val="1"/>
                    <c:pt idx="0">
                      <c:v>ДОМАШНИЙ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{1F882AA6-DA34-554F-BCE4-0DEF2A3854BE}</c15:txfldGUID>
                      <c15:f>исход!$B$13</c15:f>
                      <c15:dlblFieldTableCache>
                        <c:ptCount val="1"/>
                        <c:pt idx="0">
                          <c:v>ДОМАШНИЙ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0230601451815401"/>
                  <c:y val="-0.0507686539182603"/>
                </c:manualLayout>
              </c:layout>
              <c:tx>
                <c:strRef>
                  <c:f>исход!$B$14</c:f>
                  <c:strCache>
                    <c:ptCount val="1"/>
                    <c:pt idx="0">
                      <c:v>ТВ-3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{E785CB25-9F45-BA45-9738-47B10979B624}</c15:txfldGUID>
                      <c15:f>исход!$B$14</c15:f>
                      <c15:dlblFieldTableCache>
                        <c:ptCount val="1"/>
                        <c:pt idx="0">
                          <c:v>ТВ-3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исход!$B$15</c:f>
                  <c:strCache>
                    <c:ptCount val="1"/>
                    <c:pt idx="0">
                      <c:v>ЗВЕЗДА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{40EAAFE1-0E15-3F4A-B6E6-80814DBE76B2}</c15:txfldGUID>
                      <c15:f>исход!$B$15</c15:f>
                      <c15:dlblFieldTableCache>
                        <c:ptCount val="1"/>
                        <c:pt idx="0">
                          <c:v>ЗВЕЗДА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исход!$B$16</c:f>
                  <c:strCache>
                    <c:ptCount val="1"/>
                    <c:pt idx="0">
                      <c:v>КАРУСЕЛЬ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{FDFF33FC-FB3E-924D-93E9-D954B2605CD5}</c15:txfldGUID>
                      <c15:f>исход!$B$16</c15:f>
                      <c15:dlblFieldTableCache>
                        <c:ptCount val="1"/>
                        <c:pt idx="0">
                          <c:v>КАРУСЕЛЬ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041693058980593"/>
                  <c:y val="-0.0502354705661791"/>
                </c:manualLayout>
              </c:layout>
              <c:tx>
                <c:strRef>
                  <c:f>исход!$B$17</c:f>
                  <c:strCache>
                    <c:ptCount val="1"/>
                    <c:pt idx="0">
                      <c:v>РОССИЯ 24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{5B627D68-ECC6-5C45-B75C-DA66BDF59B8F}</c15:txfldGUID>
                      <c15:f>исход!$B$17</c15:f>
                      <c15:dlblFieldTableCache>
                        <c:ptCount val="1"/>
                        <c:pt idx="0">
                          <c:v>РОССИЯ 24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исход!$B$18</c:f>
                  <c:strCache>
                    <c:ptCount val="1"/>
                    <c:pt idx="0">
                      <c:v>МАТЧ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{40265862-A829-DF49-AE38-A718597625D2}</c15:txfldGUID>
                      <c15:f>исход!$B$18</c15:f>
                      <c15:dlblFieldTableCache>
                        <c:ptCount val="1"/>
                        <c:pt idx="0">
                          <c:v>МАТЧ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исход!$B$19</c:f>
                  <c:strCache>
                    <c:ptCount val="1"/>
                    <c:pt idx="0">
                      <c:v>КАНАЛ DISNEY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{AC2B5A6E-CBEA-564A-B039-C700E0E1B46D}</c15:txfldGUID>
                      <c15:f>исход!$B$19</c15:f>
                      <c15:dlblFieldTableCache>
                        <c:ptCount val="1"/>
                        <c:pt idx="0">
                          <c:v>КАНАЛ DISNEY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0338106211586605"/>
                  <c:y val="-0.0510392450943633"/>
                </c:manualLayout>
              </c:layout>
              <c:tx>
                <c:strRef>
                  <c:f>исход!$B$20</c:f>
                  <c:strCache>
                    <c:ptCount val="1"/>
                    <c:pt idx="0">
                      <c:v>ПЯТНИЦА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{99EBD17D-11BC-1844-90AD-CAA72BC21579}</c15:txfldGUID>
                      <c15:f>исход!$B$20</c15:f>
                      <c15:dlblFieldTableCache>
                        <c:ptCount val="1"/>
                        <c:pt idx="0">
                          <c:v>ПЯТНИЦА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исход!$B$21</c:f>
                  <c:strCache>
                    <c:ptCount val="1"/>
                    <c:pt idx="0">
                      <c:v>РОССИЯ К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{16123FD0-F5DA-AE4D-B21C-61017D001277}</c15:txfldGUID>
                      <c15:f>исход!$B$21</c15:f>
                      <c15:dlblFieldTableCache>
                        <c:ptCount val="1"/>
                        <c:pt idx="0">
                          <c:v>РОССИЯ К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011996580701352"/>
                  <c:y val="-0.0183551428192559"/>
                </c:manualLayout>
              </c:layout>
              <c:tx>
                <c:strRef>
                  <c:f>исход!$B$22</c:f>
                  <c:strCache>
                    <c:ptCount val="1"/>
                    <c:pt idx="0">
                      <c:v>ДОМ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{0B50202D-13A1-DF42-BE01-8353CEF62FC9}</c15:txfldGUID>
                      <c15:f>исход!$B$22</c15:f>
                      <c15:dlblFieldTableCache>
                        <c:ptCount val="1"/>
                        <c:pt idx="0">
                          <c:v>ДОМ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/>
              <c:tx>
                <c:strRef>
                  <c:f>исход!$B$23</c:f>
                  <c:strCache>
                    <c:ptCount val="1"/>
                    <c:pt idx="0">
                      <c:v>ЧЕ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{D2303EF3-6655-8A4C-B9A2-2A192F9A0F7B}</c15:txfldGUID>
                      <c15:f>исход!$B$23</c15:f>
                      <c15:dlblFieldTableCache>
                        <c:ptCount val="1"/>
                        <c:pt idx="0">
                          <c:v>ЧЕ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/>
              <c:tx>
                <c:strRef>
                  <c:f>исход!$B$24</c:f>
                  <c:strCache>
                    <c:ptCount val="1"/>
                    <c:pt idx="0">
                      <c:v>РУССКИЙ РОМАН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{F3C5E302-48CE-AF4E-845F-4138CBDF2C91}</c15:txfldGUID>
                      <c15:f>исход!$B$24</c15:f>
                      <c15:dlblFieldTableCache>
                        <c:ptCount val="1"/>
                        <c:pt idx="0">
                          <c:v>РУССКИЙ РОМАН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исход!$B$25</c:f>
                  <c:strCache>
                    <c:ptCount val="1"/>
                    <c:pt idx="0">
                      <c:v>МУЛЬТ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{041227A9-50F0-314D-9B10-576269BB082A}</c15:txfldGUID>
                      <c15:f>исход!$B$25</c15:f>
                      <c15:dlblFieldTableCache>
                        <c:ptCount val="1"/>
                        <c:pt idx="0">
                          <c:v>МУЛЬТ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исход!$B$26</c:f>
                  <c:strCache>
                    <c:ptCount val="1"/>
                    <c:pt idx="0">
                      <c:v>Ю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{6F32317E-3172-8040-9ACE-44F5A0301F4F}</c15:txfldGUID>
                      <c15:f>исход!$B$26</c15:f>
                      <c15:dlblFieldTableCache>
                        <c:ptCount val="1"/>
                        <c:pt idx="0">
                          <c:v>Ю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/>
              <c:tx>
                <c:strRef>
                  <c:f>исход!$B$27</c:f>
                  <c:strCache>
                    <c:ptCount val="1"/>
                    <c:pt idx="0">
                      <c:v>МИР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{B26E8443-68DB-C446-A3BC-C7E1D32E4BAC}</c15:txfldGUID>
                      <c15:f>исход!$B$27</c15:f>
                      <c15:dlblFieldTableCache>
                        <c:ptCount val="1"/>
                        <c:pt idx="0">
                          <c:v>МИР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/>
              <c:tx>
                <c:strRef>
                  <c:f>исход!$B$28</c:f>
                  <c:strCache>
                    <c:ptCount val="1"/>
                    <c:pt idx="0">
                      <c:v>ТНТ 4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{AF692723-306A-F84F-A255-243F7C2C5054}</c15:txfldGUID>
                      <c15:f>исход!$B$28</c15:f>
                      <c15:dlblFieldTableCache>
                        <c:ptCount val="1"/>
                        <c:pt idx="0">
                          <c:v>ТНТ 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/>
              <c:tx>
                <c:strRef>
                  <c:f>исход!$B$29</c:f>
                  <c:strCache>
                    <c:ptCount val="1"/>
                    <c:pt idx="0">
                      <c:v>МУЗ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{1A987FE9-AD50-8449-9791-E3B1D7D76125}</c15:txfldGUID>
                      <c15:f>исход!$B$29</c15:f>
                      <c15:dlblFieldTableCache>
                        <c:ptCount val="1"/>
                        <c:pt idx="0">
                          <c:v>МУЗ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/>
              <c:tx>
                <c:strRef>
                  <c:f>исход!$B$30</c:f>
                  <c:strCache>
                    <c:ptCount val="1"/>
                    <c:pt idx="0">
                      <c:v>СТС LOVE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{A8519993-6F46-544F-85A9-45DA014FAD9E}</c15:txfldGUID>
                      <c15:f>исход!$B$30</c15:f>
                      <c15:dlblFieldTableCache>
                        <c:ptCount val="1"/>
                        <c:pt idx="0">
                          <c:v>СТС LOVE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/>
              <c:tx>
                <c:strRef>
                  <c:f>исход!$B$31</c:f>
                  <c:strCache>
                    <c:ptCount val="1"/>
                    <c:pt idx="0">
                      <c:v>ОТР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{FEE5F2D0-5244-414B-8D78-D2958D574586}</c15:txfldGUID>
                      <c15:f>исход!$B$31</c15:f>
                      <c15:dlblFieldTableCache>
                        <c:ptCount val="1"/>
                        <c:pt idx="0">
                          <c:v>ОТР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/>
              <c:tx>
                <c:strRef>
                  <c:f>исход!$B$32</c:f>
                  <c:strCache>
                    <c:ptCount val="1"/>
                    <c:pt idx="0">
                      <c:v>2X2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{0CB60185-A0A6-214F-BB08-F1A499C141F3}</c15:txfldGUID>
                      <c15:f>исход!$B$32</c15:f>
                      <c15:dlblFieldTableCache>
                        <c:ptCount val="1"/>
                        <c:pt idx="0">
                          <c:v>2X2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/>
              <c:tx>
                <c:strRef>
                  <c:f>исход!$B$33</c:f>
                  <c:strCache>
                    <c:ptCount val="1"/>
                    <c:pt idx="0">
                      <c:v>NICKELODEON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{E870086D-48B9-5B49-A158-ADD2AB102FC4}</c15:txfldGUID>
                      <c15:f>исход!$B$33</c15:f>
                      <c15:dlblFieldTableCache>
                        <c:ptCount val="1"/>
                        <c:pt idx="0">
                          <c:v>NICKELODEON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0932312705593719"/>
                  <c:y val="-0.0157306997648334"/>
                </c:manualLayout>
              </c:layout>
              <c:tx>
                <c:strRef>
                  <c:f>исход!$B$34</c:f>
                  <c:strCache>
                    <c:ptCount val="1"/>
                    <c:pt idx="0">
                      <c:v>РУССКИЙ ДЕТЕКТИВ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{2EA4AEA3-75EE-D44A-956A-C6483858E1C9}</c15:txfldGUID>
                      <c15:f>исход!$B$34</c15:f>
                      <c15:dlblFieldTableCache>
                        <c:ptCount val="1"/>
                        <c:pt idx="0">
                          <c:v>РУССКИЙ ДЕТЕКТИВ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0218835661337657"/>
                  <c:y val="-0.00133958255218098"/>
                </c:manualLayout>
              </c:layout>
              <c:tx>
                <c:strRef>
                  <c:f>исход!$B$35</c:f>
                  <c:strCache>
                    <c:ptCount val="1"/>
                    <c:pt idx="0">
                      <c:v>TV 1000 РУССКОЕ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{BACCE8AD-51AA-F948-A50F-EB5A38F34270}</c15:txfldGUID>
                      <c15:f>исход!$B$35</c15:f>
                      <c15:dlblFieldTableCache>
                        <c:ptCount val="1"/>
                        <c:pt idx="0">
                          <c:v>TV 1000 РУССКОЕ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0.0167609701834882"/>
                  <c:y val="0.0243173353330834"/>
                </c:manualLayout>
              </c:layout>
              <c:tx>
                <c:strRef>
                  <c:f>исход!$B$36</c:f>
                  <c:strCache>
                    <c:ptCount val="1"/>
                    <c:pt idx="0">
                      <c:v>DISCOVERY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{091D73DE-82CA-5047-847A-13FFC3195A5D}</c15:txfldGUID>
                      <c15:f>исход!$B$36</c15:f>
                      <c15:dlblFieldTableCache>
                        <c:ptCount val="1"/>
                        <c:pt idx="0">
                          <c:v>DISCOVERY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/>
              <c:tx>
                <c:strRef>
                  <c:f>исход!$B$37</c:f>
                  <c:strCache>
                    <c:ptCount val="1"/>
                    <c:pt idx="0">
                      <c:v>TV 1000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{4B27EE6F-FE71-FA40-957C-00B8C24D892E}</c15:txfldGUID>
                      <c15:f>исход!$B$37</c15:f>
                      <c15:dlblFieldTableCache>
                        <c:ptCount val="1"/>
                        <c:pt idx="0">
                          <c:v>TV 1000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/>
              <c:tx>
                <c:strRef>
                  <c:f>исход!$B$38</c:f>
                  <c:strCache>
                    <c:ptCount val="1"/>
                    <c:pt idx="0">
                      <c:v>TV 1000 ACTION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{4D2CCB6B-D56E-EF4E-BBB7-6C1C69ED8A66}</c15:txfldGUID>
                      <c15:f>исход!$B$38</c15:f>
                      <c15:dlblFieldTableCache>
                        <c:ptCount val="1"/>
                        <c:pt idx="0">
                          <c:v>TV 1000 ACTION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layout/>
              <c:tx>
                <c:strRef>
                  <c:f>исход!$B$39</c:f>
                  <c:strCache>
                    <c:ptCount val="1"/>
                    <c:pt idx="0">
                      <c:v>CARTOON NETWORK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{40931751-D3C9-8C40-AA3C-058910EF8839}</c15:txfldGUID>
                      <c15:f>исход!$B$39</c15:f>
                      <c15:dlblFieldTableCache>
                        <c:ptCount val="1"/>
                        <c:pt idx="0">
                          <c:v>CARTOON NETWORK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layout>
                <c:manualLayout>
                  <c:x val="-0.106198495039726"/>
                  <c:y val="-0.0374869904817873"/>
                </c:manualLayout>
              </c:layout>
              <c:tx>
                <c:strRef>
                  <c:f>исход!$B$40</c:f>
                  <c:strCache>
                    <c:ptCount val="1"/>
                    <c:pt idx="0">
                      <c:v>НАСТОЯЩЕЕ СТРАШНОЕ ТЕЛЕВИДЕНИЕ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{C04DAFEE-A1CE-7C45-8F79-4A52D775FEA1}</c15:txfldGUID>
                      <c15:f>исход!$B$40</c15:f>
                      <c15:dlblFieldTableCache>
                        <c:ptCount val="1"/>
                        <c:pt idx="0">
                          <c:v>НАСТОЯЩЕЕ СТРАШНОЕ ТЕЛЕВИДЕНИЕ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layout/>
              <c:tx>
                <c:strRef>
                  <c:f>исход!$B$41</c:f>
                  <c:strCache>
                    <c:ptCount val="1"/>
                    <c:pt idx="0">
                      <c:v>RU.TV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{94A7114B-4247-1D41-AD82-8BFBAC3E7983}</c15:txfldGUID>
                      <c15:f>исход!$B$41</c15:f>
                      <c15:dlblFieldTableCache>
                        <c:ptCount val="1"/>
                        <c:pt idx="0">
                          <c:v>RU.TV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layout/>
              <c:tx>
                <c:strRef>
                  <c:f>исход!$B$42</c:f>
                  <c:strCache>
                    <c:ptCount val="1"/>
                    <c:pt idx="0">
                      <c:v>РБК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{856BB976-DE0A-914E-999C-F8F6B9C1ED98}</c15:txfldGUID>
                      <c15:f>исход!$B$42</c15:f>
                      <c15:dlblFieldTableCache>
                        <c:ptCount val="1"/>
                        <c:pt idx="0">
                          <c:v>РБК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layout/>
              <c:tx>
                <c:strRef>
                  <c:f>исход!$B$43</c:f>
                  <c:strCache>
                    <c:ptCount val="1"/>
                    <c:pt idx="0">
                      <c:v>РУССКИЙ БЕСТСЕЛЛЕР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{5D8B95B9-BE3A-CE4F-855B-B28BF2177510}</c15:txfldGUID>
                      <c15:f>исход!$B$43</c15:f>
                      <c15:dlblFieldTableCache>
                        <c:ptCount val="1"/>
                        <c:pt idx="0">
                          <c:v>РУССКИЙ БЕСТСЕЛЛЕР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layout>
                <c:manualLayout>
                  <c:x val="-0.0200115367499479"/>
                  <c:y val="-0.0216602924634421"/>
                </c:manualLayout>
              </c:layout>
              <c:tx>
                <c:strRef>
                  <c:f>исход!$B$44</c:f>
                  <c:strCache>
                    <c:ptCount val="1"/>
                    <c:pt idx="0">
                      <c:v>LIFE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{4B1FDD3F-5191-5348-82C2-D6E8D5968CE3}</c15:txfldGUID>
                      <c15:f>исход!$B$44</c15:f>
                      <c15:dlblFieldTableCache>
                        <c:ptCount val="1"/>
                        <c:pt idx="0">
                          <c:v>LIFE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layout>
                <c:manualLayout>
                  <c:x val="-0.0863576156661433"/>
                  <c:y val="-0.000685231025681515"/>
                </c:manualLayout>
              </c:layout>
              <c:tx>
                <c:strRef>
                  <c:f>исход!$B$45</c:f>
                  <c:strCache>
                    <c:ptCount val="1"/>
                    <c:pt idx="0">
                      <c:v>МОЯ ПЛАНЕТА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83C3-49ED-937B-9485264888A4}"/>
                </c:ext>
                <c:ext xmlns:c15="http://schemas.microsoft.com/office/drawing/2012/chart" uri="{CE6537A1-D6FC-4f65-9D91-7224C49458BB}">
                  <c15:layout>
                    <c:manualLayout>
                      <c:w val="0.0925776506957804"/>
                      <c:h val="0.0268794825872349"/>
                    </c:manualLayout>
                  </c15:layout>
                  <c15:dlblFieldTable>
                    <c15:dlblFTEntry>
                      <c15:txfldGUID>{27578260-ABB3-B34F-A427-BC69DC6194AF}</c15:txfldGUID>
                      <c15:f>исход!$B$45</c15:f>
                      <c15:dlblFieldTableCache>
                        <c:ptCount val="1"/>
                        <c:pt idx="0">
                          <c:v>МОЯ ПЛАНЕТА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layout/>
              <c:tx>
                <c:strRef>
                  <c:f>исход!$B$46</c:f>
                  <c:strCache>
                    <c:ptCount val="1"/>
                    <c:pt idx="0">
                      <c:v>СПАС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{79CB2788-7149-2148-AEA3-06D527E33EA9}</c15:txfldGUID>
                      <c15:f>исход!$B$46</c15:f>
                      <c15:dlblFieldTableCache>
                        <c:ptCount val="1"/>
                        <c:pt idx="0">
                          <c:v>СПАС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layout/>
              <c:tx>
                <c:strRef>
                  <c:f>исход!$B$47</c:f>
                  <c:strCache>
                    <c:ptCount val="1"/>
                    <c:pt idx="0">
                      <c:v>EURONEWS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{63B9D7E6-F12E-6346-84A8-C7736C25DE8D}</c15:txfldGUID>
                      <c15:f>исход!$B$47</c15:f>
                      <c15:dlblFieldTableCache>
                        <c:ptCount val="1"/>
                        <c:pt idx="0">
                          <c:v>EURONEWS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layout>
                <c:manualLayout>
                  <c:x val="-0.0546256637687895"/>
                  <c:y val="-0.0234501937257843"/>
                </c:manualLayout>
              </c:layout>
              <c:tx>
                <c:strRef>
                  <c:f>исход!$B$48</c:f>
                  <c:strCache>
                    <c:ptCount val="1"/>
                    <c:pt idx="0">
                      <c:v>ANIMAL PLANET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{28469488-5E7E-6343-B39B-723FE7186E2A}</c15:txfldGUID>
                      <c15:f>исход!$B$48</c15:f>
                      <c15:dlblFieldTableCache>
                        <c:ptCount val="1"/>
                        <c:pt idx="0">
                          <c:v>ANIMAL PLANET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layout/>
              <c:tx>
                <c:strRef>
                  <c:f>исход!$B$49</c:f>
                  <c:strCache>
                    <c:ptCount val="1"/>
                    <c:pt idx="0">
                      <c:v>TLC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{5EFC8F99-8119-1747-8932-015D217C0CFF}</c15:txfldGUID>
                      <c15:f>исход!$B$49</c15:f>
                      <c15:dlblFieldTableCache>
                        <c:ptCount val="1"/>
                        <c:pt idx="0">
                          <c:v>TLC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layout/>
              <c:tx>
                <c:strRef>
                  <c:f>исход!$B$50</c:f>
                  <c:strCache>
                    <c:ptCount val="1"/>
                    <c:pt idx="0">
                      <c:v>EUROSPORT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{8885E11A-ADBA-6C4F-BE33-86F8802E3F42}</c15:txfldGUID>
                      <c15:f>исход!$B$50</c15:f>
                      <c15:dlblFieldTableCache>
                        <c:ptCount val="1"/>
                        <c:pt idx="0">
                          <c:v>EUROSPORT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layout>
                <c:manualLayout>
                  <c:x val="-0.0390603992003354"/>
                  <c:y val="-0.0259313835770529"/>
                </c:manualLayout>
              </c:layout>
              <c:tx>
                <c:strRef>
                  <c:f>исход!$B$51</c:f>
                  <c:strCache>
                    <c:ptCount val="1"/>
                    <c:pt idx="0">
                      <c:v>PARAMOUNT COMEDY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{647A1567-1AAA-EA44-9406-4B4454D5BE47}</c15:txfldGUID>
                      <c15:f>исход!$B$51</c15:f>
                      <c15:dlblFieldTableCache>
                        <c:ptCount val="1"/>
                        <c:pt idx="0">
                          <c:v>PARAMOUNT COMEDY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layout>
                <c:manualLayout>
                  <c:x val="-0.0969093071790754"/>
                  <c:y val="-0.0306280993747863"/>
                </c:manualLayout>
              </c:layout>
              <c:tx>
                <c:strRef>
                  <c:f>исход!$B$52</c:f>
                  <c:strCache>
                    <c:ptCount val="1"/>
                    <c:pt idx="0">
                      <c:v>NATIONAL GEOGRAPHIC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{8EBAC2E9-97A6-F142-964E-B8DB2BC910C4}</c15:txfldGUID>
                      <c15:f>исход!$B$52</c15:f>
                      <c15:dlblFieldTableCache>
                        <c:ptCount val="1"/>
                        <c:pt idx="0">
                          <c:v>NATIONAL GEOGRAPHIC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layout/>
              <c:tx>
                <c:strRef>
                  <c:f>исход!$B$53</c:f>
                  <c:strCache>
                    <c:ptCount val="1"/>
                    <c:pt idx="0">
                      <c:v>TIJI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{65B8A2C1-8C82-3941-9F6F-1D714116EED7}</c15:txfldGUID>
                      <c15:f>исход!$B$53</c15:f>
                      <c15:dlblFieldTableCache>
                        <c:ptCount val="1"/>
                        <c:pt idx="0">
                          <c:v>TIJI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layout>
                <c:manualLayout>
                  <c:x val="-0.0319118768149162"/>
                  <c:y val="-0.0315329662754461"/>
                </c:manualLayout>
              </c:layout>
              <c:tx>
                <c:strRef>
                  <c:f>исход!$B$54</c:f>
                  <c:strCache>
                    <c:ptCount val="1"/>
                    <c:pt idx="0">
                      <c:v>РУССКИЙ ИЛЛЮЗИОН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{143CCDAA-AA8F-FA46-AF82-F737495D7F36}</c15:txfldGUID>
                      <c15:f>исход!$B$54</c15:f>
                      <c15:dlblFieldTableCache>
                        <c:ptCount val="1"/>
                        <c:pt idx="0">
                          <c:v>РУССКИЙ ИЛЛЮЗИОН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layout/>
              <c:tx>
                <c:strRef>
                  <c:f>исход!$B$55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{C928E1E3-6202-4841-B602-592C9ECEF458}</c15:txfldGUID>
                      <c15:f>исход!$B$55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layout/>
              <c:tx>
                <c:strRef>
                  <c:f>исход!$B$56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{42E72D4A-2156-9944-9FDC-3BF727795E9F}</c15:txfldGUID>
                      <c15:f>исход!$B$56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layout/>
              <c:tx>
                <c:strRef>
                  <c:f>исход!$B$57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{B59EFD93-8DB2-BB48-8AC4-88B4A66112FB}</c15:txfldGUID>
                      <c15:f>исход!$B$57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layout/>
              <c:tx>
                <c:strRef>
                  <c:f>исход!$B$58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{48438BCA-0CED-3241-AA42-329A476F65D8}</c15:txfldGUID>
                      <c15:f>исход!$B$58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layout/>
              <c:tx>
                <c:strRef>
                  <c:f>исход!$B$59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{4C13C281-8E6D-5C43-96BE-8F4607EAD0C2}</c15:txfldGUID>
                      <c15:f>исход!$B$59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layout/>
              <c:tx>
                <c:strRef>
                  <c:f>исход!$B$60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{27B0846A-A409-704B-A698-E231FF2BA91F}</c15:txfldGUID>
                      <c15:f>исход!$B$60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layout/>
              <c:tx>
                <c:strRef>
                  <c:f>исход!$B$61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{76E97BEF-D144-0F43-9310-B5E7AA83E266}</c15:txfldGUID>
                      <c15:f>исход!$B$61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layout/>
              <c:tx>
                <c:strRef>
                  <c:f>исход!$B$62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{3EE8F3D4-CBC9-B247-AD2D-A3E742586C46}</c15:txfldGUID>
                      <c15:f>исход!$B$62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layout/>
              <c:tx>
                <c:strRef>
                  <c:f>исход!$B$63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{79B3C3BF-2A9D-C14B-85E2-6C3092DBD931}</c15:txfldGUID>
                      <c15:f>исход!$B$63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layout/>
              <c:tx>
                <c:strRef>
                  <c:f>исход!$B$64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{CCF47D7C-8D6F-BF4A-B294-3626136D280A}</c15:txfldGUID>
                      <c15:f>исход!$B$64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layout/>
              <c:tx>
                <c:strRef>
                  <c:f>исход!$B$65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{3B32DCA7-CCD7-EC4B-9BC8-878E82C24C00}</c15:txfldGUID>
                      <c15:f>исход!$B$65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layout/>
              <c:tx>
                <c:strRef>
                  <c:f>исход!$B$66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{C7E65C2E-A2BE-1D49-8C12-DF159DE2A51A}</c15:txfldGUID>
                      <c15:f>исход!$B$66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layout/>
              <c:tx>
                <c:strRef>
                  <c:f>исход!$B$67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{011EA04B-9AD5-AA41-84FB-A5492767B536}</c15:txfldGUID>
                      <c15:f>исход!$B$67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layout/>
              <c:tx>
                <c:strRef>
                  <c:f>исход!$B$68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{E3B843F8-3A3C-524E-A012-89EFF25751EC}</c15:txfldGUID>
                      <c15:f>исход!$B$68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layout/>
              <c:tx>
                <c:strRef>
                  <c:f>исход!$B$69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{0E2285C8-58BA-2F4C-B56D-19B4D84D4F61}</c15:txfldGUID>
                      <c15:f>исход!$B$69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layout/>
              <c:tx>
                <c:strRef>
                  <c:f>исход!$B$70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{8DB4E4F4-3026-AF4B-B8FA-2C02E1B7E8A4}</c15:txfldGUID>
                      <c15:f>исход!$B$70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layout/>
              <c:tx>
                <c:strRef>
                  <c:f>исход!$B$71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{A1FBBF24-08FE-DB44-9C33-30123244D0F8}</c15:txfldGUID>
                      <c15:f>исход!$B$71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layout/>
              <c:tx>
                <c:strRef>
                  <c:f>исход!$B$72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{2BD36FE6-9580-C24F-9DF4-27E8F0BCFB75}</c15:txfldGUID>
                      <c15:f>исход!$B$72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layout/>
              <c:tx>
                <c:strRef>
                  <c:f>исход!$B$73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{03DAEA92-54D9-C841-8DCC-55AB4F23CECD}</c15:txfldGUID>
                      <c15:f>исход!$B$73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layout/>
              <c:tx>
                <c:strRef>
                  <c:f>исход!$B$74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{6FC7BB81-7EAB-6349-A8C6-3FA790B1724E}</c15:txfldGUID>
                      <c15:f>исход!$B$74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layout/>
              <c:tx>
                <c:strRef>
                  <c:f>исход!$B$75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{97D1585C-2EAA-E841-8797-D54DCC02C4EE}</c15:txfldGUID>
                      <c15:f>исход!$B$75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layout/>
              <c:tx>
                <c:strRef>
                  <c:f>исход!$B$76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{F961AC7A-2678-F543-BB04-8CA5EB433531}</c15:txfldGUID>
                      <c15:f>исход!$B$76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layout/>
              <c:tx>
                <c:strRef>
                  <c:f>исход!$B$77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{C83D3956-E3A8-3449-9AFD-7AFDD209B118}</c15:txfldGUID>
                      <c15:f>исход!$B$77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layout/>
              <c:tx>
                <c:strRef>
                  <c:f>исход!$B$78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{50804288-92BF-1247-A8C1-9341C55D170E}</c15:txfldGUID>
                      <c15:f>исход!$B$78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layout/>
              <c:tx>
                <c:strRef>
                  <c:f>исход!$B$79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{A466FF1E-5ABE-EB4B-8AEE-EBAB64014C5D}</c15:txfldGUID>
                      <c15:f>исход!$B$79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layout/>
              <c:tx>
                <c:strRef>
                  <c:f>исход!$B$80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{73804CD9-8C6B-4C40-AAED-87FE423AD30C}</c15:txfldGUID>
                      <c15:f>исход!$B$80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layout/>
              <c:tx>
                <c:strRef>
                  <c:f>исход!$B$81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{EAAC9BB6-6BB6-EB43-BD3D-9E4CE3E557B2}</c15:txfldGUID>
                      <c15:f>исход!$B$81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layout/>
              <c:tx>
                <c:strRef>
                  <c:f>исход!$B$82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{540E280B-E433-1C47-80AA-F39A912E7377}</c15:txfldGUID>
                      <c15:f>исход!$B$82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layout/>
              <c:tx>
                <c:strRef>
                  <c:f>исход!$B$83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{7E278370-C8D1-F745-AD86-55BED430EABE}</c15:txfldGUID>
                      <c15:f>исход!$B$83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layout/>
              <c:tx>
                <c:strRef>
                  <c:f>исход!$B$84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{7FB12EB7-495D-EC4C-BB14-96CDF31C92F6}</c15:txfldGUID>
                      <c15:f>исход!$B$84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layout/>
              <c:tx>
                <c:strRef>
                  <c:f>исход!$B$85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{A457FB47-8E53-C647-A2C4-64789D19F781}</c15:txfldGUID>
                      <c15:f>исход!$B$85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layout/>
              <c:tx>
                <c:strRef>
                  <c:f>исход!$B$86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{AC631B4E-5A3D-5D40-A8CB-05A4DC6F6792}</c15:txfldGUID>
                      <c15:f>исход!$B$86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layout/>
              <c:tx>
                <c:strRef>
                  <c:f>исход!$B$87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{79A33CAA-C47D-1042-85F8-899F709B093D}</c15:txfldGUID>
                      <c15:f>исход!$B$87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layout/>
              <c:tx>
                <c:strRef>
                  <c:f>исход!$B$88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{271C42DD-0E6D-4D4B-A1A3-EC9A7A6C7F71}</c15:txfldGUID>
                      <c15:f>исход!$B$88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layout/>
              <c:tx>
                <c:strRef>
                  <c:f>исход!$B$89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{12782A80-5DB2-F54D-9F59-E7F1A7C0A63F}</c15:txfldGUID>
                      <c15:f>исход!$B$89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layout/>
              <c:tx>
                <c:strRef>
                  <c:f>исход!$B$90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{D7B69342-6DF3-E84D-A44E-6B9721DE522C}</c15:txfldGUID>
                      <c15:f>исход!$B$90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layout/>
              <c:tx>
                <c:strRef>
                  <c:f>исход!$B$91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{9B331ABE-40E2-8F4C-AEB4-A028DDF167A8}</c15:txfldGUID>
                      <c15:f>исход!$B$91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layout/>
              <c:tx>
                <c:strRef>
                  <c:f>исход!$B$92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{F44147AB-B208-DC4A-8806-50911ED3C14B}</c15:txfldGUID>
                      <c15:f>исход!$B$92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layout/>
              <c:tx>
                <c:strRef>
                  <c:f>исход!$B$93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{CC9009A0-5BCD-1F48-A545-AE623A480D6A}</c15:txfldGUID>
                      <c15:f>исход!$B$93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layout/>
              <c:tx>
                <c:strRef>
                  <c:f>исход!$B$94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{AC75FF46-A0D8-4049-9F30-E29F44967F1A}</c15:txfldGUID>
                      <c15:f>исход!$B$94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layout/>
              <c:tx>
                <c:strRef>
                  <c:f>исход!$B$95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{9036D927-5332-2E4F-BB0B-2B5FBDCBC6C2}</c15:txfldGUID>
                      <c15:f>исход!$B$95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layout/>
              <c:tx>
                <c:strRef>
                  <c:f>исход!$B$96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{983B137F-DEBE-D349-9FD0-BB42B53ABEB7}</c15:txfldGUID>
                      <c15:f>исход!$B$96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layout/>
              <c:tx>
                <c:strRef>
                  <c:f>исход!$B$97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{0B92BB7D-5943-EA4A-B9FA-77084F411DAB}</c15:txfldGUID>
                      <c15:f>исход!$B$97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layout/>
              <c:tx>
                <c:strRef>
                  <c:f>исход!$B$98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{B42CDBB2-AF92-9046-A25D-E8B56F0D8770}</c15:txfldGUID>
                      <c15:f>исход!$B$98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layout/>
              <c:tx>
                <c:strRef>
                  <c:f>исход!$B$99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{2044A61F-F34B-F447-815F-44534AAA69C7}</c15:txfldGUID>
                      <c15:f>исход!$B$99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layout/>
              <c:tx>
                <c:strRef>
                  <c:f>исход!$B$100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{DB9A2C3B-2196-6A48-9D22-72E0961D203F}</c15:txfldGUID>
                      <c15:f>исход!$B$100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layout/>
              <c:tx>
                <c:strRef>
                  <c:f>исход!$B$101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{77B9B879-3661-A740-B885-BB36C21D6A49}</c15:txfldGUID>
                      <c15:f>исход!$B$101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layout/>
              <c:tx>
                <c:strRef>
                  <c:f>исход!$B$102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{30056213-35F6-244B-B39F-3075F8BD0075}</c15:txfldGUID>
                      <c15:f>исход!$B$102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layout/>
              <c:tx>
                <c:strRef>
                  <c:f>исход!$B$103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{38626F21-1585-6842-B5EC-DFB9E0C30C97}</c15:txfldGUID>
                      <c15:f>исход!$B$103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0"/>
              <c:layout/>
              <c:tx>
                <c:strRef>
                  <c:f>исход!$B$104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{5E31DDE0-7535-6C4C-874F-C19651335A93}</c15:txfldGUID>
                      <c15:f>исход!$B$104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1"/>
              <c:layout/>
              <c:tx>
                <c:strRef>
                  <c:f>исход!$B$105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{EB24A9E0-AAD8-8F45-A93F-4AD1B96B4382}</c15:txfldGUID>
                      <c15:f>исход!$B$105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2"/>
              <c:layout/>
              <c:tx>
                <c:strRef>
                  <c:f>исход!$B$106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{0F27DB05-39A6-6645-BD4D-4897E6D104C0}</c15:txfldGUID>
                      <c15:f>исход!$B$106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3"/>
              <c:layout/>
              <c:tx>
                <c:strRef>
                  <c:f>исход!$B$107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{9F33D535-B7D2-7D4F-8F0B-9599DC305527}</c15:txfldGUID>
                      <c15:f>исход!$B$107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4"/>
              <c:layout/>
              <c:tx>
                <c:strRef>
                  <c:f>исход!$B$108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{6BD6364F-91BC-BD4A-9413-86A47FD83ACC}</c15:txfldGUID>
                      <c15:f>исход!$B$108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5"/>
              <c:layout/>
              <c:tx>
                <c:strRef>
                  <c:f>исход!$B$109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{281598ED-B7D9-8D48-848F-DC19B393C895}</c15:txfldGUID>
                      <c15:f>исход!$B$109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6"/>
              <c:layout/>
              <c:tx>
                <c:strRef>
                  <c:f>исход!$B$110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{CA88E98A-F475-8C4E-8249-68C9201F9B7C}</c15:txfldGUID>
                      <c15:f>исход!$B$110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7"/>
              <c:layout/>
              <c:tx>
                <c:strRef>
                  <c:f>исход!$B$111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{75689C0D-BD0D-6A41-AA49-A30F5FC18579}</c15:txfldGUID>
                      <c15:f>исход!$B$111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8"/>
              <c:layout/>
              <c:tx>
                <c:strRef>
                  <c:f>исход!$B$112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{9342BB52-F4A8-C543-B755-389AE536E321}</c15:txfldGUID>
                      <c15:f>исход!$B$112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9"/>
              <c:layout/>
              <c:tx>
                <c:strRef>
                  <c:f>исход!$B$113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{EEC3D93D-082B-5645-B5D8-AC3AF6474725}</c15:txfldGUID>
                      <c15:f>исход!$B$113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0"/>
              <c:layout/>
              <c:tx>
                <c:strRef>
                  <c:f>исход!$B$114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{047F9694-D822-3B41-B3CE-EDA36BE57382}</c15:txfldGUID>
                      <c15:f>исход!$B$114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1"/>
              <c:layout/>
              <c:tx>
                <c:strRef>
                  <c:f>исход!$B$115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{9D72A0AF-C8E8-6144-8D22-CD5186611D14}</c15:txfldGUID>
                      <c15:f>исход!$B$115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2"/>
              <c:layout/>
              <c:tx>
                <c:strRef>
                  <c:f>исход!$B$116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{BE937F7A-E1AF-7E45-8F3D-A668E9F29460}</c15:txfldGUID>
                      <c15:f>исход!$B$116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3"/>
              <c:layout/>
              <c:tx>
                <c:strRef>
                  <c:f>исход!$B$117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{7AC81D1C-38E3-2C44-8B3A-DA46C7395B5E}</c15:txfldGUID>
                      <c15:f>исход!$B$117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4"/>
              <c:layout/>
              <c:tx>
                <c:strRef>
                  <c:f>исход!$B$118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{8D43AA3B-2CD1-A947-88A0-D6D5205C8F1E}</c15:txfldGUID>
                      <c15:f>исход!$B$118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5"/>
              <c:layout/>
              <c:tx>
                <c:strRef>
                  <c:f>исход!$B$119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{D51EECC3-8C46-6B49-812E-1B948BBCC398}</c15:txfldGUID>
                      <c15:f>исход!$B$119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6"/>
              <c:layout/>
              <c:tx>
                <c:strRef>
                  <c:f>исход!$B$120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{4E17AD6E-B63B-4045-AD65-D5B5F083F81A}</c15:txfldGUID>
                      <c15:f>исход!$B$120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7"/>
              <c:layout/>
              <c:tx>
                <c:strRef>
                  <c:f>исход!$B$121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{07468017-509A-F749-BA2F-E98769C814AC}</c15:txfldGUID>
                      <c15:f>исход!$B$121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8"/>
              <c:layout/>
              <c:tx>
                <c:strRef>
                  <c:f>исход!$B$122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{39D4AEC6-C2EA-AC48-AAA5-324DCF0C8C56}</c15:txfldGUID>
                      <c15:f>исход!$B$122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9"/>
              <c:layout/>
              <c:tx>
                <c:strRef>
                  <c:f>исход!$B$123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{97C73B34-D333-2E4D-8411-A1BEBA7155CB}</c15:txfldGUID>
                      <c15:f>исход!$B$123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0"/>
              <c:layout/>
              <c:tx>
                <c:strRef>
                  <c:f>исход!$B$124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{C53FD106-6060-CF4C-AD79-591783F5B965}</c15:txfldGUID>
                      <c15:f>исход!$B$124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layout/>
              <c:tx>
                <c:strRef>
                  <c:f>исход!$B$125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{6ADED5F1-FEFA-C542-98BE-945993218415}</c15:txfldGUID>
                      <c15:f>исход!$B$125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2"/>
              <c:layout/>
              <c:tx>
                <c:strRef>
                  <c:f>исход!$B$126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{BB679B1A-B350-874E-9487-348CA91C3572}</c15:txfldGUID>
                      <c15:f>исход!$B$126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layout/>
              <c:tx>
                <c:strRef>
                  <c:f>исход!$B$127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{13FC4449-8E8A-784B-A43F-414D550995B0}</c15:txfldGUID>
                      <c15:f>исход!$B$127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layout/>
              <c:tx>
                <c:strRef>
                  <c:f>исход!$B$128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{4DDFE086-D527-EF48-A8BC-1B200833EDD6}</c15:txfldGUID>
                      <c15:f>исход!$B$128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layout/>
              <c:tx>
                <c:strRef>
                  <c:f>исход!$B$129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{E36D247D-4D2F-7F4D-B6A4-ADDB9CD68EA8}</c15:txfldGUID>
                      <c15:f>исход!$B$129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layout/>
              <c:tx>
                <c:strRef>
                  <c:f>исход!$B$130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{822D4EED-903D-384D-AE50-E471260B5B7E}</c15:txfldGUID>
                      <c15:f>исход!$B$130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layout/>
              <c:tx>
                <c:strRef>
                  <c:f>исход!$B$131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{7879A819-BC6E-B742-9146-49749EFD32DE}</c15:txfldGUID>
                      <c15:f>исход!$B$131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layout/>
              <c:tx>
                <c:strRef>
                  <c:f>исход!$B$132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{12A0B5CD-2F5F-DE4D-8BA5-1CA2132BE8E5}</c15:txfldGUID>
                      <c15:f>исход!$B$132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layout/>
              <c:tx>
                <c:strRef>
                  <c:f>исход!$B$133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{CB27B551-5295-C347-B91E-7DB772072CE4}</c15:txfldGUID>
                      <c15:f>исход!$B$133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layout/>
              <c:tx>
                <c:strRef>
                  <c:f>исход!$B$134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{460675A2-56E0-6942-A94F-A076D42EC75B}</c15:txfldGUID>
                      <c15:f>исход!$B$134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layout/>
              <c:tx>
                <c:strRef>
                  <c:f>исход!$B$135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{33B31918-978E-D249-8E3A-39322CE3F9C4}</c15:txfldGUID>
                      <c15:f>исход!$B$135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layout/>
              <c:tx>
                <c:strRef>
                  <c:f>исход!$B$136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{8AD04959-AB2C-CC48-95D0-E73D26F04608}</c15:txfldGUID>
                      <c15:f>исход!$B$136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layout/>
              <c:tx>
                <c:strRef>
                  <c:f>исход!$B$137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{3BA7DA8B-1069-CC48-871C-7E364579BF94}</c15:txfldGUID>
                      <c15:f>исход!$B$137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layout/>
              <c:tx>
                <c:strRef>
                  <c:f>исход!$B$138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{B70B77FF-3B56-8A4B-9AF4-C30498054639}</c15:txfldGUID>
                      <c15:f>исход!$B$138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layout/>
              <c:tx>
                <c:strRef>
                  <c:f>исход!$B$139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{7A4C2C3D-973A-BA40-8950-F7884886C905}</c15:txfldGUID>
                      <c15:f>исход!$B$139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layout/>
              <c:tx>
                <c:strRef>
                  <c:f>исход!$B$140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{8C77037F-7562-0D4D-BF5F-843D254F359F}</c15:txfldGUID>
                      <c15:f>исход!$B$140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layout/>
              <c:tx>
                <c:strRef>
                  <c:f>исход!$B$141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{73F7AA6D-1A66-F444-A5EC-118FCB3A92C3}</c15:txfldGUID>
                      <c15:f>исход!$B$141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layout/>
              <c:tx>
                <c:strRef>
                  <c:f>исход!$B$142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{020BC32A-B2AE-DD4D-960F-C73EB49478D3}</c15:txfldGUID>
                      <c15:f>исход!$B$142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layout/>
              <c:tx>
                <c:strRef>
                  <c:f>исход!$B$143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{1B762E8E-445C-AB4E-85BF-7544C12DA1B0}</c15:txfldGUID>
                      <c15:f>исход!$B$143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layout/>
              <c:tx>
                <c:strRef>
                  <c:f>исход!$B$144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{0C8E2D80-6958-F142-9FE6-B7AFC51454E5}</c15:txfldGUID>
                      <c15:f>исход!$B$144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layout/>
              <c:tx>
                <c:strRef>
                  <c:f>исход!$B$145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{82AC3AC8-52FF-614F-A560-BA6D0049295E}</c15:txfldGUID>
                      <c15:f>исход!$B$145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layout/>
              <c:tx>
                <c:strRef>
                  <c:f>исход!$B$146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{932FD2AB-D647-B248-BE18-1B546EB5297C}</c15:txfldGUID>
                      <c15:f>исход!$B$146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layout/>
              <c:tx>
                <c:strRef>
                  <c:f>исход!$B$147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{D3A21512-C4FF-6D4D-94A8-CB46457BEF40}</c15:txfldGUID>
                      <c15:f>исход!$B$147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layout/>
              <c:tx>
                <c:strRef>
                  <c:f>исход!$B$148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{770C63F8-EB9E-2948-AA1E-575BB894867F}</c15:txfldGUID>
                      <c15:f>исход!$B$148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layout/>
              <c:tx>
                <c:strRef>
                  <c:f>исход!$B$149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{B8D03819-942E-914F-9D99-163066A00240}</c15:txfldGUID>
                      <c15:f>исход!$B$149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layout/>
              <c:tx>
                <c:strRef>
                  <c:f>исход!$B$150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{1C88C7B9-5477-7941-ADE3-C91083A4AAD7}</c15:txfldGUID>
                      <c15:f>исход!$B$150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layout/>
              <c:tx>
                <c:strRef>
                  <c:f>исход!$B$151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{70237619-7674-804C-A28D-AAD5E7581BCF}</c15:txfldGUID>
                      <c15:f>исход!$B$151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layout/>
              <c:tx>
                <c:strRef>
                  <c:f>исход!$B$152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{8394B99C-7966-9144-9EA8-5992A1E596FF}</c15:txfldGUID>
                      <c15:f>исход!$B$152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layout/>
              <c:tx>
                <c:strRef>
                  <c:f>исход!$B$153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{81F7B5A1-E25C-9D43-AB27-859C868AB31F}</c15:txfldGUID>
                      <c15:f>исход!$B$153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layout/>
              <c:tx>
                <c:strRef>
                  <c:f>исход!$B$154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{8173B0D1-F61A-CF46-A9CD-11D91EE48E9E}</c15:txfldGUID>
                      <c15:f>исход!$B$154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layout/>
              <c:tx>
                <c:strRef>
                  <c:f>исход!$B$155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{D06FD991-D1F8-9244-B931-D91DA9C75E81}</c15:txfldGUID>
                      <c15:f>исход!$B$155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layout/>
              <c:tx>
                <c:strRef>
                  <c:f>исход!$B$156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{8D3CE345-FBC8-1D4B-9D86-CDC8FA744860}</c15:txfldGUID>
                      <c15:f>исход!$B$156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3"/>
              <c:layout/>
              <c:tx>
                <c:strRef>
                  <c:f>исход!$B$157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{F25FA0E6-EEC3-1749-9993-DE6140E9982A}</c15:txfldGUID>
                      <c15:f>исход!$B$157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4"/>
              <c:layout/>
              <c:tx>
                <c:strRef>
                  <c:f>исход!$B$158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{5FBB2EA3-4568-D347-AF1C-35D98B84A4B7}</c15:txfldGUID>
                      <c15:f>исход!$B$158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5"/>
              <c:layout/>
              <c:tx>
                <c:strRef>
                  <c:f>исход!$B$159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{6D144A27-EE80-5649-96D3-4F0DEB7FAFCE}</c15:txfldGUID>
                      <c15:f>исход!$B$159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layout/>
              <c:tx>
                <c:strRef>
                  <c:f>исход!$B$160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{7B8A9100-518E-B04C-98C9-A2770761AA12}</c15:txfldGUID>
                      <c15:f>исход!$B$160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layout/>
              <c:tx>
                <c:strRef>
                  <c:f>исход!$B$161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{3A078880-41C0-A141-A130-7DCD537CFDC3}</c15:txfldGUID>
                      <c15:f>исход!$B$161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layout/>
              <c:tx>
                <c:strRef>
                  <c:f>исход!$B$162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{177C0E5A-27FF-1545-B37D-F9B43E2C807F}</c15:txfldGUID>
                      <c15:f>исход!$B$162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layout/>
              <c:tx>
                <c:strRef>
                  <c:f>исход!$B$163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{704FFAEB-FC41-9747-985F-CC9A956681D0}</c15:txfldGUID>
                      <c15:f>исход!$B$163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0"/>
              <c:layout/>
              <c:tx>
                <c:strRef>
                  <c:f>исход!$B$164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{2A3D8F7C-5943-5D44-A01A-EBAB89557AEB}</c15:txfldGUID>
                      <c15:f>исход!$B$164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1"/>
              <c:layout/>
              <c:tx>
                <c:strRef>
                  <c:f>исход!$B$165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{A41E0BCB-45CD-A741-8E9E-4018508801D1}</c15:txfldGUID>
                      <c15:f>исход!$B$165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2"/>
              <c:layout/>
              <c:tx>
                <c:strRef>
                  <c:f>исход!$B$166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{F726563E-11E9-794E-AD21-42AD612915CF}</c15:txfldGUID>
                      <c15:f>исход!$B$166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3"/>
              <c:layout/>
              <c:tx>
                <c:strRef>
                  <c:f>исход!$B$167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{77FA931D-1BEE-0142-A1A5-682BEFF6F108}</c15:txfldGUID>
                      <c15:f>исход!$B$167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4"/>
              <c:layout/>
              <c:tx>
                <c:strRef>
                  <c:f>исход!$B$168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{08582EC2-9009-694E-BABE-DC2844AB244E}</c15:txfldGUID>
                      <c15:f>исход!$B$168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5"/>
              <c:layout/>
              <c:tx>
                <c:strRef>
                  <c:f>исход!$B$169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{152E1F4C-36F6-A24A-B496-D552CFD4C5D0}</c15:txfldGUID>
                      <c15:f>исход!$B$169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6"/>
              <c:layout/>
              <c:tx>
                <c:strRef>
                  <c:f>исход!$B$170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{B85D0DE2-AD30-4B48-9A3F-0381C9FDE57E}</c15:txfldGUID>
                      <c15:f>исход!$B$170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7"/>
              <c:layout/>
              <c:tx>
                <c:strRef>
                  <c:f>исход!$B$171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{2C40E086-CA94-4F4C-9CFC-300FEA9128C5}</c15:txfldGUID>
                      <c15:f>исход!$B$171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8"/>
              <c:layout/>
              <c:tx>
                <c:strRef>
                  <c:f>исход!$B$172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{BE5616F4-6EED-694A-8460-A5B4A9DE0A74}</c15:txfldGUID>
                      <c15:f>исход!$B$172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9"/>
              <c:layout>
                <c:manualLayout>
                  <c:x val="-0.0268159432058324"/>
                  <c:y val="-0.0201100910427719"/>
                </c:manualLayout>
              </c:layout>
              <c:tx>
                <c:strRef>
                  <c:f>исход!$B$173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{ED88013A-43E2-4443-A772-D5634C7BCBBF}</c15:txfldGUID>
                      <c15:f>исход!$B$173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0"/>
              <c:layout/>
              <c:tx>
                <c:strRef>
                  <c:f>исход!$B$174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{23989873-E015-904A-B0F0-C5EF40D52015}</c15:txfldGUID>
                      <c15:f>исход!$B$174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1"/>
              <c:layout/>
              <c:tx>
                <c:strRef>
                  <c:f>исход!$B$175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{120A7933-6CA7-934C-BB9F-3E1B4F1F6A4C}</c15:txfldGUID>
                      <c15:f>исход!$B$175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2"/>
              <c:layout/>
              <c:tx>
                <c:strRef>
                  <c:f>исход!$B$176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{2EFB1AE0-2252-0240-AD3A-4CF67FE1D08F}</c15:txfldGUID>
                      <c15:f>исход!$B$176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3"/>
              <c:layout/>
              <c:tx>
                <c:strRef>
                  <c:f>исход!$B$177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{EAD376F7-930E-2E48-A216-35E90B91E525}</c15:txfldGUID>
                      <c15:f>исход!$B$177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4"/>
              <c:layout/>
              <c:tx>
                <c:strRef>
                  <c:f>исход!$B$178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{874F8FB8-740E-DA44-9958-862ADD26705B}</c15:txfldGUID>
                      <c15:f>исход!$B$178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5"/>
              <c:layout/>
              <c:tx>
                <c:strRef>
                  <c:f>исход!$B$179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{89D7F76B-60F1-C84F-B9B8-D8FD78C28509}</c15:txfldGUID>
                      <c15:f>исход!$B$179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6"/>
              <c:layout/>
              <c:tx>
                <c:strRef>
                  <c:f>исход!$B$180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{055BC6E1-870E-204F-BE31-EB9DBF489822}</c15:txfldGUID>
                      <c15:f>исход!$B$180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7"/>
              <c:layout/>
              <c:tx>
                <c:strRef>
                  <c:f>исход!$B$181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{17E19148-702D-CA42-97C4-DB3233F279A7}</c15:txfldGUID>
                      <c15:f>исход!$B$181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8"/>
              <c:layout/>
              <c:tx>
                <c:strRef>
                  <c:f>исход!$B$182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{CC7ECCA8-6835-1B47-9893-1F5846526A54}</c15:txfldGUID>
                      <c15:f>исход!$B$182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9"/>
              <c:layout/>
              <c:tx>
                <c:strRef>
                  <c:f>исход!$B$183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{F648BE74-BFE2-834B-9FB2-B94C8493C321}</c15:txfldGUID>
                      <c15:f>исход!$B$183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0"/>
              <c:layout/>
              <c:tx>
                <c:strRef>
                  <c:f>исход!$B$184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{3FB8F0D4-FEFB-724D-A013-AFE2B3489895}</c15:txfldGUID>
                      <c15:f>исход!$B$184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1"/>
              <c:layout>
                <c:manualLayout>
                  <c:x val="-0.0180544967117965"/>
                  <c:y val="-0.021888513935758"/>
                </c:manualLayout>
              </c:layout>
              <c:tx>
                <c:strRef>
                  <c:f>исход!$B$185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{D8806F6C-6591-5541-91C4-6934EDD7DE2B}</c15:txfldGUID>
                      <c15:f>исход!$B$185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2"/>
              <c:layout/>
              <c:tx>
                <c:strRef>
                  <c:f>исход!$B$186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{6680EFA7-A29B-A541-BA8B-B14914098472}</c15:txfldGUID>
                      <c15:f>исход!$B$186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3"/>
              <c:layout/>
              <c:tx>
                <c:strRef>
                  <c:f>исход!$B$187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{4F4605A1-C05A-DD4E-BC49-D03FF8BDBE52}</c15:txfldGUID>
                      <c15:f>исход!$B$187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4"/>
              <c:layout/>
              <c:tx>
                <c:strRef>
                  <c:f>исход!$B$188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{7481A801-1658-2A4F-A205-7C86D14F65C3}</c15:txfldGUID>
                      <c15:f>исход!$B$188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5"/>
              <c:layout/>
              <c:tx>
                <c:strRef>
                  <c:f>исход!$B$189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{84DEF297-6DBA-7A4A-81A1-2AD4BC4EF628}</c15:txfldGUID>
                      <c15:f>исход!$B$189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6"/>
              <c:layout/>
              <c:tx>
                <c:strRef>
                  <c:f>исход!$B$190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{E2C678A0-5D48-2948-9011-E0522CC512FF}</c15:txfldGUID>
                      <c15:f>исход!$B$190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7"/>
              <c:layout/>
              <c:tx>
                <c:strRef>
                  <c:f>исход!$B$191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{B5B9BEC9-A585-914A-BD93-A5A4932472E5}</c15:txfldGUID>
                      <c15:f>исход!$B$191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8"/>
              <c:layout/>
              <c:tx>
                <c:strRef>
                  <c:f>исход!$B$192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{DCED130B-2992-8B46-97DD-B26164862600}</c15:txfldGUID>
                      <c15:f>исход!$B$192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9"/>
              <c:layout/>
              <c:tx>
                <c:strRef>
                  <c:f>исход!$B$193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{A6122910-C1D1-1144-B7E6-D6CD379C7196}</c15:txfldGUID>
                      <c15:f>исход!$B$193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0"/>
              <c:layout/>
              <c:tx>
                <c:strRef>
                  <c:f>исход!$B$194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{10F0EB54-CA1E-B44C-A957-285304AF03E3}</c15:txfldGUID>
                      <c15:f>исход!$B$194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1"/>
              <c:layout/>
              <c:tx>
                <c:strRef>
                  <c:f>исход!$B$195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{1FD1161B-748A-DB47-9719-F223CB65090C}</c15:txfldGUID>
                      <c15:f>исход!$B$195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2"/>
              <c:layout/>
              <c:tx>
                <c:strRef>
                  <c:f>исход!$B$196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{FFCB5EBB-7295-AC41-9659-2470B7D74BEE}</c15:txfldGUID>
                      <c15:f>исход!$B$196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3"/>
              <c:layout/>
              <c:tx>
                <c:strRef>
                  <c:f>исход!$B$197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{F09CF313-DC54-6B44-AD54-B6161BDF0AAA}</c15:txfldGUID>
                      <c15:f>исход!$B$197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4"/>
              <c:layout/>
              <c:tx>
                <c:strRef>
                  <c:f>исход!$B$198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{58FF5BF9-DF3B-E542-A611-14D88B88F7DD}</c15:txfldGUID>
                      <c15:f>исход!$B$198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5"/>
              <c:layout/>
              <c:tx>
                <c:strRef>
                  <c:f>исход!$B$199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{B0338B66-1446-3B43-B100-607455B513A0}</c15:txfldGUID>
                      <c15:f>исход!$B$199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6"/>
              <c:layout/>
              <c:tx>
                <c:strRef>
                  <c:f>исход!$B$200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{5ECC6B79-FD3D-F748-9124-A7B85634F2BA}</c15:txfldGUID>
                      <c15:f>исход!$B$200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7"/>
              <c:layout/>
              <c:tx>
                <c:strRef>
                  <c:f>исход!$B$201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{8050D36E-E452-1844-AF5E-D31B97452069}</c15:txfldGUID>
                      <c15:f>исход!$B$201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8"/>
              <c:layout/>
              <c:tx>
                <c:strRef>
                  <c:f>исход!$B$202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{56F9A6A6-1E2C-904A-867D-A958D3F99361}</c15:txfldGUID>
                      <c15:f>исход!$B$202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9"/>
              <c:layout/>
              <c:tx>
                <c:strRef>
                  <c:f>исход!$B$203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{FB97BCFB-D049-5549-9388-2F5E07201A61}</c15:txfldGUID>
                      <c15:f>исход!$B$203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0"/>
              <c:layout/>
              <c:tx>
                <c:strRef>
                  <c:f>исход!$B$204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{263DAB15-A250-134B-A6C4-71358EC33F74}</c15:txfldGUID>
                      <c15:f>исход!$B$204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1"/>
              <c:layout/>
              <c:tx>
                <c:strRef>
                  <c:f>исход!$B$205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{26C39F24-9894-0D4F-BDC5-E5D20A9600E1}</c15:txfldGUID>
                      <c15:f>исход!$B$205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2"/>
              <c:layout/>
              <c:tx>
                <c:strRef>
                  <c:f>исход!$B$206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{3CF1DEDD-1C72-0B4B-966D-DF1D7408DFCD}</c15:txfldGUID>
                      <c15:f>исход!$B$206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3"/>
              <c:layout/>
              <c:tx>
                <c:strRef>
                  <c:f>исход!$B$207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{5A839CF0-D376-A04D-949E-ABD3D31455D2}</c15:txfldGUID>
                      <c15:f>исход!$B$207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4"/>
              <c:layout/>
              <c:tx>
                <c:strRef>
                  <c:f>исход!$B$208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{A7AB8801-532D-EA4D-A223-3AC3C0BF6D99}</c15:txfldGUID>
                      <c15:f>исход!$B$208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5"/>
              <c:layout/>
              <c:tx>
                <c:strRef>
                  <c:f>исход!$B$209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{41568003-8F35-F44A-8B8E-F8C12D4F39CD}</c15:txfldGUID>
                      <c15:f>исход!$B$209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6"/>
              <c:layout/>
              <c:tx>
                <c:strRef>
                  <c:f>исход!$B$210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{43FB4833-FCAC-9843-A2FC-BEBE78670DEA}</c15:txfldGUID>
                      <c15:f>исход!$B$210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7"/>
              <c:layout/>
              <c:tx>
                <c:strRef>
                  <c:f>исход!$B$211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{13584552-B896-454B-99FE-23FF0D7CAF82}</c15:txfldGUID>
                      <c15:f>исход!$B$211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8"/>
              <c:layout/>
              <c:tx>
                <c:strRef>
                  <c:f>исход!$B$212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{0FDCC4C6-C889-5042-9683-2AFDD8E0F07E}</c15:txfldGUID>
                      <c15:f>исход!$B$212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9"/>
              <c:layout/>
              <c:tx>
                <c:strRef>
                  <c:f>исход!$B$213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{56688517-B6C2-244E-AF37-483DB8AA1A40}</c15:txfldGUID>
                      <c15:f>исход!$B$213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0"/>
              <c:layout/>
              <c:tx>
                <c:strRef>
                  <c:f>исход!$B$214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{7FD257C5-5451-5B4D-9124-5228A2533567}</c15:txfldGUID>
                      <c15:f>исход!$B$214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1"/>
              <c:layout/>
              <c:tx>
                <c:strRef>
                  <c:f>исход!$B$215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{987E0EE6-9B45-5E42-BD80-C3A4E00D4898}</c15:txfldGUID>
                      <c15:f>исход!$B$215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2"/>
              <c:layout/>
              <c:tx>
                <c:strRef>
                  <c:f>исход!$B$216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{601A9691-8F95-8C42-8CAE-6D9BD66D01A6}</c15:txfldGUID>
                      <c15:f>исход!$B$216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3"/>
              <c:layout/>
              <c:tx>
                <c:strRef>
                  <c:f>исход!$B$217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{BEB27552-80CD-E346-A074-753DD1F62CE6}</c15:txfldGUID>
                      <c15:f>исход!$B$217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4"/>
              <c:layout/>
              <c:tx>
                <c:strRef>
                  <c:f>исход!$B$218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{F095EE5C-4EBC-2C4B-8B31-084766B44113}</c15:txfldGUID>
                      <c15:f>исход!$B$218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5"/>
              <c:layout/>
              <c:tx>
                <c:strRef>
                  <c:f>исход!$B$219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{617728CE-AC45-8F43-9F59-C9F86A5C9B40}</c15:txfldGUID>
                      <c15:f>исход!$B$219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6"/>
              <c:layout/>
              <c:tx>
                <c:strRef>
                  <c:f>исход!$B$220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{42FC8BA2-057F-D347-982B-AEA22054A6A4}</c15:txfldGUID>
                      <c15:f>исход!$B$220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7"/>
              <c:layout/>
              <c:tx>
                <c:strRef>
                  <c:f>исход!$B$221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{29D92173-44B9-CC40-9F23-1046C4D8DFDE}</c15:txfldGUID>
                      <c15:f>исход!$B$221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8"/>
              <c:layout/>
              <c:tx>
                <c:strRef>
                  <c:f>исход!$B$222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{FAF321FA-A1D5-8D4F-8AE1-6175E2DF9E48}</c15:txfldGUID>
                      <c15:f>исход!$B$222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9"/>
              <c:layout/>
              <c:tx>
                <c:strRef>
                  <c:f>исход!$B$223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{29679132-A688-4C4E-9117-00DF3C6E4473}</c15:txfldGUID>
                      <c15:f>исход!$B$223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0"/>
              <c:layout/>
              <c:tx>
                <c:strRef>
                  <c:f>исход!$B$224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{6FB13E48-9572-4944-AAC7-CDE9B71AB721}</c15:txfldGUID>
                      <c15:f>исход!$B$224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1"/>
              <c:layout/>
              <c:tx>
                <c:strRef>
                  <c:f>исход!$B$225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{64EEC9E0-5914-E64A-B20E-5DC4B51C6BBD}</c15:txfldGUID>
                      <c15:f>исход!$B$225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2"/>
              <c:layout/>
              <c:tx>
                <c:strRef>
                  <c:f>исход!$B$226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{DE64B0E9-C813-1440-8ED6-8E32D1F59983}</c15:txfldGUID>
                      <c15:f>исход!$B$226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3"/>
              <c:layout/>
              <c:tx>
                <c:strRef>
                  <c:f>исход!$B$227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{680A7E54-BC5B-A141-AEF3-5B267344E77B}</c15:txfldGUID>
                      <c15:f>исход!$B$227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4"/>
              <c:layout/>
              <c:tx>
                <c:strRef>
                  <c:f>исход!$B$228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{EED06E86-2850-014C-A406-DB8EC7A85FD7}</c15:txfldGUID>
                      <c15:f>исход!$B$228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5"/>
              <c:layout/>
              <c:tx>
                <c:strRef>
                  <c:f>исход!$B$229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{797CAFA6-6BF5-104E-B2B4-3CA157C86C3D}</c15:txfldGUID>
                      <c15:f>исход!$B$229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6"/>
              <c:layout/>
              <c:tx>
                <c:strRef>
                  <c:f>исход!$B$230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{49E983EA-FB9A-D643-9DBA-181150D1E0B5}</c15:txfldGUID>
                      <c15:f>исход!$B$230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7"/>
              <c:layout/>
              <c:tx>
                <c:strRef>
                  <c:f>исход!$B$231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{3E03711F-B7B7-1A48-AD89-ACC57AECEAB1}</c15:txfldGUID>
                      <c15:f>исход!$B$231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8"/>
              <c:layout/>
              <c:tx>
                <c:strRef>
                  <c:f>исход!$B$232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{0B4ECF19-6081-084B-A54A-B288D701BB44}</c15:txfldGUID>
                      <c15:f>исход!$B$232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  <c:pt idx="3">
                  <c:v>61.382</c:v>
                </c:pt>
                <c:pt idx="4">
                  <c:v>63.42800000000001</c:v>
                </c:pt>
                <c:pt idx="5">
                  <c:v>42.944</c:v>
                </c:pt>
                <c:pt idx="6">
                  <c:v>50.94600000000001</c:v>
                </c:pt>
                <c:pt idx="7">
                  <c:v>65.204</c:v>
                </c:pt>
                <c:pt idx="9">
                  <c:v>79.819</c:v>
                </c:pt>
                <c:pt idx="10">
                  <c:v>64.767</c:v>
                </c:pt>
                <c:pt idx="11">
                  <c:v>39.53</c:v>
                </c:pt>
                <c:pt idx="12">
                  <c:v>59.899</c:v>
                </c:pt>
                <c:pt idx="13">
                  <c:v>44.28800000000001</c:v>
                </c:pt>
                <c:pt idx="14">
                  <c:v>29.42399999999999</c:v>
                </c:pt>
                <c:pt idx="15">
                  <c:v>56.555</c:v>
                </c:pt>
                <c:pt idx="16">
                  <c:v>58.918</c:v>
                </c:pt>
                <c:pt idx="17">
                  <c:v>72.745</c:v>
                </c:pt>
                <c:pt idx="18">
                  <c:v>63.624</c:v>
                </c:pt>
                <c:pt idx="19">
                  <c:v>41.14700000000001</c:v>
                </c:pt>
                <c:pt idx="20">
                  <c:v>78.62899999999996</c:v>
                </c:pt>
                <c:pt idx="21">
                  <c:v>63.176</c:v>
                </c:pt>
                <c:pt idx="22">
                  <c:v>75.77599999999998</c:v>
                </c:pt>
                <c:pt idx="23">
                  <c:v>62.79600000000002</c:v>
                </c:pt>
                <c:pt idx="24">
                  <c:v>41.78500000000001</c:v>
                </c:pt>
                <c:pt idx="25">
                  <c:v>63.39700000000001</c:v>
                </c:pt>
                <c:pt idx="26">
                  <c:v>67.832</c:v>
                </c:pt>
                <c:pt idx="27">
                  <c:v>59.49500000000001</c:v>
                </c:pt>
                <c:pt idx="28">
                  <c:v>33.21400000000001</c:v>
                </c:pt>
                <c:pt idx="29">
                  <c:v>46.399</c:v>
                </c:pt>
                <c:pt idx="30">
                  <c:v>54.186</c:v>
                </c:pt>
                <c:pt idx="31">
                  <c:v>52.767</c:v>
                </c:pt>
                <c:pt idx="32">
                  <c:v>27.85300000000001</c:v>
                </c:pt>
                <c:pt idx="33">
                  <c:v>53.51900000000001</c:v>
                </c:pt>
                <c:pt idx="34">
                  <c:v>40.12500000000002</c:v>
                </c:pt>
                <c:pt idx="35">
                  <c:v>37.73200000000002</c:v>
                </c:pt>
                <c:pt idx="36">
                  <c:v>57.40300000000001</c:v>
                </c:pt>
                <c:pt idx="37">
                  <c:v>66.67299999999999</c:v>
                </c:pt>
                <c:pt idx="38">
                  <c:v>54.874</c:v>
                </c:pt>
                <c:pt idx="39">
                  <c:v>62.826</c:v>
                </c:pt>
                <c:pt idx="40">
                  <c:v>42.996</c:v>
                </c:pt>
                <c:pt idx="41">
                  <c:v>52.72000000000001</c:v>
                </c:pt>
                <c:pt idx="42">
                  <c:v>68.21400000000002</c:v>
                </c:pt>
                <c:pt idx="43">
                  <c:v>51.734</c:v>
                </c:pt>
                <c:pt idx="44">
                  <c:v>50.481</c:v>
                </c:pt>
                <c:pt idx="45">
                  <c:v>74.66899999999998</c:v>
                </c:pt>
                <c:pt idx="46">
                  <c:v>42.59300000000001</c:v>
                </c:pt>
                <c:pt idx="47">
                  <c:v>60.418</c:v>
                </c:pt>
                <c:pt idx="48">
                  <c:v>29.832</c:v>
                </c:pt>
                <c:pt idx="49">
                  <c:v>61.376</c:v>
                </c:pt>
                <c:pt idx="50">
                  <c:v>56.911</c:v>
                </c:pt>
                <c:pt idx="51">
                  <c:v>49.384</c:v>
                </c:pt>
                <c:pt idx="52">
                  <c:v>47.52800000000001</c:v>
                </c:pt>
                <c:pt idx="53">
                  <c:v>62.67500000000001</c:v>
                </c:pt>
                <c:pt idx="54">
                  <c:v>44.523</c:v>
                </c:pt>
                <c:pt idx="55">
                  <c:v>22.97</c:v>
                </c:pt>
                <c:pt idx="56">
                  <c:v>54.085</c:v>
                </c:pt>
                <c:pt idx="57">
                  <c:v>73.67099999999998</c:v>
                </c:pt>
                <c:pt idx="58">
                  <c:v>17.978</c:v>
                </c:pt>
                <c:pt idx="59">
                  <c:v>45.941</c:v>
                </c:pt>
                <c:pt idx="60">
                  <c:v>70.784</c:v>
                </c:pt>
                <c:pt idx="61">
                  <c:v>47.548</c:v>
                </c:pt>
                <c:pt idx="62">
                  <c:v>55.14700000000001</c:v>
                </c:pt>
                <c:pt idx="63">
                  <c:v>30.031</c:v>
                </c:pt>
                <c:pt idx="64">
                  <c:v>77.972</c:v>
                </c:pt>
                <c:pt idx="65">
                  <c:v>47.646</c:v>
                </c:pt>
                <c:pt idx="66">
                  <c:v>40.332</c:v>
                </c:pt>
                <c:pt idx="67">
                  <c:v>40.73800000000002</c:v>
                </c:pt>
                <c:pt idx="68">
                  <c:v>46.241</c:v>
                </c:pt>
                <c:pt idx="69">
                  <c:v>21.478</c:v>
                </c:pt>
                <c:pt idx="70">
                  <c:v>60.96700000000001</c:v>
                </c:pt>
                <c:pt idx="71">
                  <c:v>82.25</c:v>
                </c:pt>
                <c:pt idx="72">
                  <c:v>55.76200000000002</c:v>
                </c:pt>
                <c:pt idx="73">
                  <c:v>69.62199999999998</c:v>
                </c:pt>
                <c:pt idx="74">
                  <c:v>73.12099999999998</c:v>
                </c:pt>
                <c:pt idx="75">
                  <c:v>29.364</c:v>
                </c:pt>
                <c:pt idx="76">
                  <c:v>67.487</c:v>
                </c:pt>
                <c:pt idx="77">
                  <c:v>61.691</c:v>
                </c:pt>
                <c:pt idx="78">
                  <c:v>54.801</c:v>
                </c:pt>
                <c:pt idx="79">
                  <c:v>38.094</c:v>
                </c:pt>
                <c:pt idx="80">
                  <c:v>60.325</c:v>
                </c:pt>
                <c:pt idx="81">
                  <c:v>14.152</c:v>
                </c:pt>
                <c:pt idx="82">
                  <c:v>47.009</c:v>
                </c:pt>
                <c:pt idx="83">
                  <c:v>57.72300000000001</c:v>
                </c:pt>
                <c:pt idx="84">
                  <c:v>23.13400000000001</c:v>
                </c:pt>
                <c:pt idx="85">
                  <c:v>55.361</c:v>
                </c:pt>
                <c:pt idx="86">
                  <c:v>70.131</c:v>
                </c:pt>
                <c:pt idx="87">
                  <c:v>53.883</c:v>
                </c:pt>
                <c:pt idx="88">
                  <c:v>60.234</c:v>
                </c:pt>
                <c:pt idx="89">
                  <c:v>84.14</c:v>
                </c:pt>
                <c:pt idx="90">
                  <c:v>76.022</c:v>
                </c:pt>
                <c:pt idx="91">
                  <c:v>77.57599999999998</c:v>
                </c:pt>
                <c:pt idx="92">
                  <c:v>46.07</c:v>
                </c:pt>
                <c:pt idx="93">
                  <c:v>49.04300000000001</c:v>
                </c:pt>
                <c:pt idx="94">
                  <c:v>61.474</c:v>
                </c:pt>
                <c:pt idx="95">
                  <c:v>17.434</c:v>
                </c:pt>
                <c:pt idx="96">
                  <c:v>32.82400000000001</c:v>
                </c:pt>
                <c:pt idx="97">
                  <c:v>65.366</c:v>
                </c:pt>
                <c:pt idx="98">
                  <c:v>83.12299999999996</c:v>
                </c:pt>
                <c:pt idx="99">
                  <c:v>59.312</c:v>
                </c:pt>
                <c:pt idx="100">
                  <c:v>55.619</c:v>
                </c:pt>
                <c:pt idx="101">
                  <c:v>65.203</c:v>
                </c:pt>
                <c:pt idx="102">
                  <c:v>51.911</c:v>
                </c:pt>
                <c:pt idx="103">
                  <c:v>38.33600000000001</c:v>
                </c:pt>
                <c:pt idx="104">
                  <c:v>19.28099999999998</c:v>
                </c:pt>
                <c:pt idx="105">
                  <c:v>65.87699999999998</c:v>
                </c:pt>
                <c:pt idx="106">
                  <c:v>59.414</c:v>
                </c:pt>
                <c:pt idx="107">
                  <c:v>56.399</c:v>
                </c:pt>
                <c:pt idx="108">
                  <c:v>58.47900000000001</c:v>
                </c:pt>
                <c:pt idx="109">
                  <c:v>48.74</c:v>
                </c:pt>
                <c:pt idx="110">
                  <c:v>24.189</c:v>
                </c:pt>
                <c:pt idx="111">
                  <c:v>48.249</c:v>
                </c:pt>
                <c:pt idx="112">
                  <c:v>42.756</c:v>
                </c:pt>
                <c:pt idx="113">
                  <c:v>40.76000000000001</c:v>
                </c:pt>
                <c:pt idx="114">
                  <c:v>55.831</c:v>
                </c:pt>
                <c:pt idx="115">
                  <c:v>29.984</c:v>
                </c:pt>
                <c:pt idx="116">
                  <c:v>36.877</c:v>
                </c:pt>
                <c:pt idx="117">
                  <c:v>74.94900000000002</c:v>
                </c:pt>
                <c:pt idx="118">
                  <c:v>47.573</c:v>
                </c:pt>
                <c:pt idx="119">
                  <c:v>46.069</c:v>
                </c:pt>
                <c:pt idx="120">
                  <c:v>56.402</c:v>
                </c:pt>
                <c:pt idx="121">
                  <c:v>35.69200000000002</c:v>
                </c:pt>
                <c:pt idx="122">
                  <c:v>54.303</c:v>
                </c:pt>
                <c:pt idx="123">
                  <c:v>69.32299999999998</c:v>
                </c:pt>
                <c:pt idx="124">
                  <c:v>52.303</c:v>
                </c:pt>
                <c:pt idx="125">
                  <c:v>70.794</c:v>
                </c:pt>
                <c:pt idx="126">
                  <c:v>57.09300000000001</c:v>
                </c:pt>
                <c:pt idx="127">
                  <c:v>75.365</c:v>
                </c:pt>
                <c:pt idx="128">
                  <c:v>60.26500000000002</c:v>
                </c:pt>
                <c:pt idx="129">
                  <c:v>73.10299999999998</c:v>
                </c:pt>
                <c:pt idx="130">
                  <c:v>88.691</c:v>
                </c:pt>
                <c:pt idx="131">
                  <c:v>49.59500000000001</c:v>
                </c:pt>
                <c:pt idx="132">
                  <c:v>26.112</c:v>
                </c:pt>
                <c:pt idx="133">
                  <c:v>40.687</c:v>
                </c:pt>
                <c:pt idx="134">
                  <c:v>71.15399999999998</c:v>
                </c:pt>
                <c:pt idx="135">
                  <c:v>21.876</c:v>
                </c:pt>
                <c:pt idx="136">
                  <c:v>72.641</c:v>
                </c:pt>
                <c:pt idx="137">
                  <c:v>29.78799999999999</c:v>
                </c:pt>
                <c:pt idx="138">
                  <c:v>57.807</c:v>
                </c:pt>
                <c:pt idx="139">
                  <c:v>68.962</c:v>
                </c:pt>
                <c:pt idx="140">
                  <c:v>67.82299999999998</c:v>
                </c:pt>
                <c:pt idx="141">
                  <c:v>54.901</c:v>
                </c:pt>
                <c:pt idx="142">
                  <c:v>60.066</c:v>
                </c:pt>
                <c:pt idx="143">
                  <c:v>55.72400000000001</c:v>
                </c:pt>
                <c:pt idx="144">
                  <c:v>67.52599999999998</c:v>
                </c:pt>
                <c:pt idx="145">
                  <c:v>55.19800000000002</c:v>
                </c:pt>
                <c:pt idx="146">
                  <c:v>48.432</c:v>
                </c:pt>
                <c:pt idx="147">
                  <c:v>50.49500000000001</c:v>
                </c:pt>
                <c:pt idx="148">
                  <c:v>70.591</c:v>
                </c:pt>
                <c:pt idx="149">
                  <c:v>65.983</c:v>
                </c:pt>
                <c:pt idx="150">
                  <c:v>84.8</c:v>
                </c:pt>
                <c:pt idx="151">
                  <c:v>55.651</c:v>
                </c:pt>
                <c:pt idx="152">
                  <c:v>69.959</c:v>
                </c:pt>
                <c:pt idx="153">
                  <c:v>45.753</c:v>
                </c:pt>
                <c:pt idx="154">
                  <c:v>40.435</c:v>
                </c:pt>
                <c:pt idx="155">
                  <c:v>25.88599999999999</c:v>
                </c:pt>
                <c:pt idx="156">
                  <c:v>23.692</c:v>
                </c:pt>
                <c:pt idx="157">
                  <c:v>39.933</c:v>
                </c:pt>
                <c:pt idx="158">
                  <c:v>58.059</c:v>
                </c:pt>
                <c:pt idx="159">
                  <c:v>58.131</c:v>
                </c:pt>
                <c:pt idx="160">
                  <c:v>60.477</c:v>
                </c:pt>
                <c:pt idx="161">
                  <c:v>55.19000000000001</c:v>
                </c:pt>
                <c:pt idx="162">
                  <c:v>53.17800000000001</c:v>
                </c:pt>
                <c:pt idx="163">
                  <c:v>39.121</c:v>
                </c:pt>
                <c:pt idx="164">
                  <c:v>49.918</c:v>
                </c:pt>
                <c:pt idx="165">
                  <c:v>70.064</c:v>
                </c:pt>
                <c:pt idx="166">
                  <c:v>42.60200000000001</c:v>
                </c:pt>
                <c:pt idx="167">
                  <c:v>41.826</c:v>
                </c:pt>
                <c:pt idx="168">
                  <c:v>47.56200000000001</c:v>
                </c:pt>
                <c:pt idx="169">
                  <c:v>50.52500000000001</c:v>
                </c:pt>
                <c:pt idx="170">
                  <c:v>62.69000000000001</c:v>
                </c:pt>
                <c:pt idx="171">
                  <c:v>64.82499999999998</c:v>
                </c:pt>
                <c:pt idx="172">
                  <c:v>43.21100000000001</c:v>
                </c:pt>
                <c:pt idx="173">
                  <c:v>45.087</c:v>
                </c:pt>
                <c:pt idx="174">
                  <c:v>46.706</c:v>
                </c:pt>
                <c:pt idx="175">
                  <c:v>54.965</c:v>
                </c:pt>
                <c:pt idx="176">
                  <c:v>27.037</c:v>
                </c:pt>
                <c:pt idx="177">
                  <c:v>38.186</c:v>
                </c:pt>
                <c:pt idx="178">
                  <c:v>27.636</c:v>
                </c:pt>
                <c:pt idx="179">
                  <c:v>58.89</c:v>
                </c:pt>
                <c:pt idx="180">
                  <c:v>79.118</c:v>
                </c:pt>
                <c:pt idx="181">
                  <c:v>55.76800000000002</c:v>
                </c:pt>
                <c:pt idx="182">
                  <c:v>61.053</c:v>
                </c:pt>
                <c:pt idx="183">
                  <c:v>44.558</c:v>
                </c:pt>
                <c:pt idx="184">
                  <c:v>72.282</c:v>
                </c:pt>
                <c:pt idx="185">
                  <c:v>48.575</c:v>
                </c:pt>
                <c:pt idx="186">
                  <c:v>61.816</c:v>
                </c:pt>
                <c:pt idx="187">
                  <c:v>16.51300000000001</c:v>
                </c:pt>
                <c:pt idx="188">
                  <c:v>30.48199999999999</c:v>
                </c:pt>
                <c:pt idx="189">
                  <c:v>65.851</c:v>
                </c:pt>
                <c:pt idx="190">
                  <c:v>35.44600000000001</c:v>
                </c:pt>
                <c:pt idx="191">
                  <c:v>23.997</c:v>
                </c:pt>
                <c:pt idx="192">
                  <c:v>53.314</c:v>
                </c:pt>
                <c:pt idx="193">
                  <c:v>17.32100000000001</c:v>
                </c:pt>
                <c:pt idx="194">
                  <c:v>65.87799999999998</c:v>
                </c:pt>
                <c:pt idx="195">
                  <c:v>74.60599999999998</c:v>
                </c:pt>
                <c:pt idx="196">
                  <c:v>49.493</c:v>
                </c:pt>
                <c:pt idx="197">
                  <c:v>58.004</c:v>
                </c:pt>
                <c:pt idx="198">
                  <c:v>51.203</c:v>
                </c:pt>
                <c:pt idx="199">
                  <c:v>54.455</c:v>
                </c:pt>
                <c:pt idx="200">
                  <c:v>42.603</c:v>
                </c:pt>
                <c:pt idx="201">
                  <c:v>29.08199999999999</c:v>
                </c:pt>
                <c:pt idx="202">
                  <c:v>41.015</c:v>
                </c:pt>
                <c:pt idx="203">
                  <c:v>76.009</c:v>
                </c:pt>
                <c:pt idx="204">
                  <c:v>68.081</c:v>
                </c:pt>
                <c:pt idx="205">
                  <c:v>13.643</c:v>
                </c:pt>
                <c:pt idx="206">
                  <c:v>66.87099999999998</c:v>
                </c:pt>
                <c:pt idx="207">
                  <c:v>24.053</c:v>
                </c:pt>
                <c:pt idx="208">
                  <c:v>71.107</c:v>
                </c:pt>
                <c:pt idx="209">
                  <c:v>47.22700000000001</c:v>
                </c:pt>
                <c:pt idx="210">
                  <c:v>72.206</c:v>
                </c:pt>
                <c:pt idx="211">
                  <c:v>59.431</c:v>
                </c:pt>
                <c:pt idx="212">
                  <c:v>60.456</c:v>
                </c:pt>
                <c:pt idx="213">
                  <c:v>61.79100000000001</c:v>
                </c:pt>
                <c:pt idx="214">
                  <c:v>34.438</c:v>
                </c:pt>
                <c:pt idx="215">
                  <c:v>59.977</c:v>
                </c:pt>
                <c:pt idx="216">
                  <c:v>56.042</c:v>
                </c:pt>
                <c:pt idx="217">
                  <c:v>50.55</c:v>
                </c:pt>
                <c:pt idx="218">
                  <c:v>48.92200000000001</c:v>
                </c:pt>
                <c:pt idx="219">
                  <c:v>58.79100000000001</c:v>
                </c:pt>
                <c:pt idx="220">
                  <c:v>64.589</c:v>
                </c:pt>
                <c:pt idx="221">
                  <c:v>66.56500000000001</c:v>
                </c:pt>
                <c:pt idx="222">
                  <c:v>58.65600000000001</c:v>
                </c:pt>
                <c:pt idx="223">
                  <c:v>53.315</c:v>
                </c:pt>
                <c:pt idx="224">
                  <c:v>56.758</c:v>
                </c:pt>
                <c:pt idx="225">
                  <c:v>8.710999999999998</c:v>
                </c:pt>
                <c:pt idx="226">
                  <c:v>49.243</c:v>
                </c:pt>
                <c:pt idx="227">
                  <c:v>65.493</c:v>
                </c:pt>
                <c:pt idx="228">
                  <c:v>40.53500000000001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  <c:pt idx="3">
                  <c:v>37.0</c:v>
                </c:pt>
                <c:pt idx="4">
                  <c:v>53.0</c:v>
                </c:pt>
                <c:pt idx="5">
                  <c:v>48.0</c:v>
                </c:pt>
                <c:pt idx="6">
                  <c:v>35.0</c:v>
                </c:pt>
                <c:pt idx="7">
                  <c:v>58.0</c:v>
                </c:pt>
                <c:pt idx="9">
                  <c:v>53.0</c:v>
                </c:pt>
                <c:pt idx="10">
                  <c:v>45.0</c:v>
                </c:pt>
                <c:pt idx="11">
                  <c:v>55.0</c:v>
                </c:pt>
                <c:pt idx="12">
                  <c:v>25.0</c:v>
                </c:pt>
                <c:pt idx="13">
                  <c:v>52.0</c:v>
                </c:pt>
                <c:pt idx="14">
                  <c:v>48.0</c:v>
                </c:pt>
                <c:pt idx="15">
                  <c:v>25.0</c:v>
                </c:pt>
                <c:pt idx="16">
                  <c:v>35.0</c:v>
                </c:pt>
                <c:pt idx="17">
                  <c:v>62.0</c:v>
                </c:pt>
                <c:pt idx="18">
                  <c:v>49.0</c:v>
                </c:pt>
                <c:pt idx="19">
                  <c:v>44.0</c:v>
                </c:pt>
                <c:pt idx="20">
                  <c:v>49.0</c:v>
                </c:pt>
                <c:pt idx="21">
                  <c:v>27.0</c:v>
                </c:pt>
                <c:pt idx="22">
                  <c:v>38.0</c:v>
                </c:pt>
                <c:pt idx="23">
                  <c:v>52.0</c:v>
                </c:pt>
                <c:pt idx="24">
                  <c:v>38.0</c:v>
                </c:pt>
                <c:pt idx="25">
                  <c:v>35.0</c:v>
                </c:pt>
                <c:pt idx="26">
                  <c:v>30.0</c:v>
                </c:pt>
                <c:pt idx="27">
                  <c:v>56.0</c:v>
                </c:pt>
                <c:pt idx="28">
                  <c:v>27.0</c:v>
                </c:pt>
                <c:pt idx="29">
                  <c:v>17.0</c:v>
                </c:pt>
                <c:pt idx="30">
                  <c:v>52.0</c:v>
                </c:pt>
                <c:pt idx="31">
                  <c:v>48.0</c:v>
                </c:pt>
                <c:pt idx="32">
                  <c:v>40.0</c:v>
                </c:pt>
                <c:pt idx="33">
                  <c:v>43.0</c:v>
                </c:pt>
                <c:pt idx="34">
                  <c:v>40.0</c:v>
                </c:pt>
                <c:pt idx="35">
                  <c:v>16.0</c:v>
                </c:pt>
                <c:pt idx="36">
                  <c:v>38.0</c:v>
                </c:pt>
                <c:pt idx="37">
                  <c:v>35.0</c:v>
                </c:pt>
                <c:pt idx="38">
                  <c:v>57.0</c:v>
                </c:pt>
                <c:pt idx="39">
                  <c:v>51.0</c:v>
                </c:pt>
                <c:pt idx="40">
                  <c:v>50.0</c:v>
                </c:pt>
                <c:pt idx="41">
                  <c:v>50.0</c:v>
                </c:pt>
                <c:pt idx="42">
                  <c:v>59.0</c:v>
                </c:pt>
                <c:pt idx="43">
                  <c:v>58.0</c:v>
                </c:pt>
                <c:pt idx="44">
                  <c:v>46.0</c:v>
                </c:pt>
                <c:pt idx="45">
                  <c:v>41.0</c:v>
                </c:pt>
                <c:pt idx="46">
                  <c:v>55.0</c:v>
                </c:pt>
                <c:pt idx="47">
                  <c:v>35.0</c:v>
                </c:pt>
                <c:pt idx="48">
                  <c:v>43.0</c:v>
                </c:pt>
                <c:pt idx="49">
                  <c:v>23.0</c:v>
                </c:pt>
                <c:pt idx="50">
                  <c:v>50.0</c:v>
                </c:pt>
                <c:pt idx="51">
                  <c:v>43.0</c:v>
                </c:pt>
                <c:pt idx="52">
                  <c:v>55.0</c:v>
                </c:pt>
                <c:pt idx="53">
                  <c:v>40.0</c:v>
                </c:pt>
                <c:pt idx="54">
                  <c:v>48.0</c:v>
                </c:pt>
                <c:pt idx="55">
                  <c:v>48.0</c:v>
                </c:pt>
                <c:pt idx="56">
                  <c:v>51.0</c:v>
                </c:pt>
                <c:pt idx="57">
                  <c:v>41.0</c:v>
                </c:pt>
                <c:pt idx="58">
                  <c:v>50.0</c:v>
                </c:pt>
                <c:pt idx="59">
                  <c:v>54.0</c:v>
                </c:pt>
                <c:pt idx="60">
                  <c:v>53.0</c:v>
                </c:pt>
                <c:pt idx="61">
                  <c:v>50.0</c:v>
                </c:pt>
                <c:pt idx="62">
                  <c:v>53.0</c:v>
                </c:pt>
                <c:pt idx="63">
                  <c:v>51.0</c:v>
                </c:pt>
                <c:pt idx="64">
                  <c:v>63.0</c:v>
                </c:pt>
                <c:pt idx="65">
                  <c:v>50.0</c:v>
                </c:pt>
                <c:pt idx="66">
                  <c:v>49.0</c:v>
                </c:pt>
                <c:pt idx="67">
                  <c:v>50.0</c:v>
                </c:pt>
                <c:pt idx="68">
                  <c:v>44.0</c:v>
                </c:pt>
                <c:pt idx="69">
                  <c:v>49.0</c:v>
                </c:pt>
                <c:pt idx="70">
                  <c:v>48.0</c:v>
                </c:pt>
                <c:pt idx="71">
                  <c:v>57.0</c:v>
                </c:pt>
                <c:pt idx="72">
                  <c:v>46.0</c:v>
                </c:pt>
                <c:pt idx="73">
                  <c:v>54.0</c:v>
                </c:pt>
                <c:pt idx="74">
                  <c:v>44.0</c:v>
                </c:pt>
                <c:pt idx="75">
                  <c:v>43.0</c:v>
                </c:pt>
                <c:pt idx="76">
                  <c:v>19.0</c:v>
                </c:pt>
                <c:pt idx="77">
                  <c:v>55.0</c:v>
                </c:pt>
                <c:pt idx="78">
                  <c:v>29.0</c:v>
                </c:pt>
                <c:pt idx="79">
                  <c:v>44.0</c:v>
                </c:pt>
                <c:pt idx="80">
                  <c:v>50.0</c:v>
                </c:pt>
                <c:pt idx="81">
                  <c:v>52.0</c:v>
                </c:pt>
                <c:pt idx="82">
                  <c:v>45.0</c:v>
                </c:pt>
                <c:pt idx="83">
                  <c:v>44.0</c:v>
                </c:pt>
                <c:pt idx="84">
                  <c:v>46.0</c:v>
                </c:pt>
                <c:pt idx="85">
                  <c:v>32.0</c:v>
                </c:pt>
                <c:pt idx="86">
                  <c:v>46.0</c:v>
                </c:pt>
                <c:pt idx="87">
                  <c:v>48.0</c:v>
                </c:pt>
                <c:pt idx="88">
                  <c:v>54.0</c:v>
                </c:pt>
                <c:pt idx="89">
                  <c:v>49.0</c:v>
                </c:pt>
                <c:pt idx="90">
                  <c:v>55.0</c:v>
                </c:pt>
                <c:pt idx="91">
                  <c:v>55.0</c:v>
                </c:pt>
                <c:pt idx="92">
                  <c:v>56.0</c:v>
                </c:pt>
                <c:pt idx="93">
                  <c:v>44.0</c:v>
                </c:pt>
                <c:pt idx="94">
                  <c:v>48.0</c:v>
                </c:pt>
                <c:pt idx="95">
                  <c:v>46.0</c:v>
                </c:pt>
                <c:pt idx="96">
                  <c:v>43.0</c:v>
                </c:pt>
                <c:pt idx="97">
                  <c:v>52.0</c:v>
                </c:pt>
                <c:pt idx="98">
                  <c:v>46.0</c:v>
                </c:pt>
                <c:pt idx="99">
                  <c:v>50.0</c:v>
                </c:pt>
                <c:pt idx="100">
                  <c:v>38.0</c:v>
                </c:pt>
                <c:pt idx="101">
                  <c:v>52.0</c:v>
                </c:pt>
                <c:pt idx="102">
                  <c:v>44.0</c:v>
                </c:pt>
                <c:pt idx="103">
                  <c:v>52.0</c:v>
                </c:pt>
                <c:pt idx="104">
                  <c:v>41.0</c:v>
                </c:pt>
                <c:pt idx="105">
                  <c:v>55.0</c:v>
                </c:pt>
                <c:pt idx="106">
                  <c:v>28.0</c:v>
                </c:pt>
                <c:pt idx="107">
                  <c:v>37.0</c:v>
                </c:pt>
                <c:pt idx="108">
                  <c:v>52.0</c:v>
                </c:pt>
                <c:pt idx="109">
                  <c:v>44.0</c:v>
                </c:pt>
                <c:pt idx="110">
                  <c:v>52.0</c:v>
                </c:pt>
                <c:pt idx="111">
                  <c:v>52.0</c:v>
                </c:pt>
                <c:pt idx="112">
                  <c:v>20.0</c:v>
                </c:pt>
                <c:pt idx="113">
                  <c:v>42.0</c:v>
                </c:pt>
                <c:pt idx="114">
                  <c:v>53.0</c:v>
                </c:pt>
                <c:pt idx="115">
                  <c:v>43.0</c:v>
                </c:pt>
                <c:pt idx="116">
                  <c:v>47.0</c:v>
                </c:pt>
                <c:pt idx="117">
                  <c:v>46.0</c:v>
                </c:pt>
                <c:pt idx="118">
                  <c:v>54.0</c:v>
                </c:pt>
                <c:pt idx="119">
                  <c:v>54.0</c:v>
                </c:pt>
                <c:pt idx="120">
                  <c:v>55.0</c:v>
                </c:pt>
                <c:pt idx="121">
                  <c:v>53.0</c:v>
                </c:pt>
                <c:pt idx="122">
                  <c:v>45.0</c:v>
                </c:pt>
                <c:pt idx="123">
                  <c:v>29.0</c:v>
                </c:pt>
                <c:pt idx="124">
                  <c:v>54.0</c:v>
                </c:pt>
                <c:pt idx="125">
                  <c:v>53.0</c:v>
                </c:pt>
                <c:pt idx="126">
                  <c:v>28.0</c:v>
                </c:pt>
                <c:pt idx="127">
                  <c:v>56.0</c:v>
                </c:pt>
                <c:pt idx="128">
                  <c:v>47.0</c:v>
                </c:pt>
                <c:pt idx="129">
                  <c:v>56.0</c:v>
                </c:pt>
                <c:pt idx="130">
                  <c:v>55.0</c:v>
                </c:pt>
                <c:pt idx="131">
                  <c:v>52.0</c:v>
                </c:pt>
                <c:pt idx="132">
                  <c:v>50.0</c:v>
                </c:pt>
                <c:pt idx="133">
                  <c:v>57.0</c:v>
                </c:pt>
                <c:pt idx="134">
                  <c:v>46.0</c:v>
                </c:pt>
                <c:pt idx="135">
                  <c:v>41.0</c:v>
                </c:pt>
                <c:pt idx="136">
                  <c:v>21.0</c:v>
                </c:pt>
                <c:pt idx="137">
                  <c:v>43.0</c:v>
                </c:pt>
                <c:pt idx="138">
                  <c:v>20.0</c:v>
                </c:pt>
                <c:pt idx="139">
                  <c:v>48.0</c:v>
                </c:pt>
                <c:pt idx="140">
                  <c:v>32.0</c:v>
                </c:pt>
                <c:pt idx="141">
                  <c:v>55.0</c:v>
                </c:pt>
                <c:pt idx="142">
                  <c:v>31.0</c:v>
                </c:pt>
                <c:pt idx="143">
                  <c:v>27.0</c:v>
                </c:pt>
                <c:pt idx="144">
                  <c:v>54.0</c:v>
                </c:pt>
                <c:pt idx="145">
                  <c:v>55.0</c:v>
                </c:pt>
                <c:pt idx="146">
                  <c:v>52.0</c:v>
                </c:pt>
                <c:pt idx="147">
                  <c:v>47.0</c:v>
                </c:pt>
                <c:pt idx="148">
                  <c:v>53.0</c:v>
                </c:pt>
                <c:pt idx="149">
                  <c:v>47.0</c:v>
                </c:pt>
                <c:pt idx="150">
                  <c:v>56.0</c:v>
                </c:pt>
                <c:pt idx="151">
                  <c:v>48.0</c:v>
                </c:pt>
                <c:pt idx="152">
                  <c:v>51.0</c:v>
                </c:pt>
                <c:pt idx="153">
                  <c:v>49.0</c:v>
                </c:pt>
                <c:pt idx="154">
                  <c:v>43.0</c:v>
                </c:pt>
                <c:pt idx="155">
                  <c:v>38.0</c:v>
                </c:pt>
                <c:pt idx="156">
                  <c:v>46.0</c:v>
                </c:pt>
                <c:pt idx="157">
                  <c:v>51.0</c:v>
                </c:pt>
                <c:pt idx="158">
                  <c:v>39.0</c:v>
                </c:pt>
                <c:pt idx="159">
                  <c:v>51.0</c:v>
                </c:pt>
                <c:pt idx="160">
                  <c:v>54.0</c:v>
                </c:pt>
                <c:pt idx="161">
                  <c:v>53.0</c:v>
                </c:pt>
                <c:pt idx="162">
                  <c:v>33.0</c:v>
                </c:pt>
                <c:pt idx="163">
                  <c:v>47.0</c:v>
                </c:pt>
                <c:pt idx="164">
                  <c:v>38.0</c:v>
                </c:pt>
                <c:pt idx="165">
                  <c:v>64.0</c:v>
                </c:pt>
                <c:pt idx="166">
                  <c:v>40.0</c:v>
                </c:pt>
                <c:pt idx="167">
                  <c:v>25.0</c:v>
                </c:pt>
                <c:pt idx="168">
                  <c:v>58.0</c:v>
                </c:pt>
                <c:pt idx="169">
                  <c:v>49.0</c:v>
                </c:pt>
                <c:pt idx="170">
                  <c:v>54.0</c:v>
                </c:pt>
                <c:pt idx="171">
                  <c:v>51.0</c:v>
                </c:pt>
                <c:pt idx="172">
                  <c:v>35.0</c:v>
                </c:pt>
                <c:pt idx="173">
                  <c:v>39.0</c:v>
                </c:pt>
                <c:pt idx="174">
                  <c:v>48.0</c:v>
                </c:pt>
                <c:pt idx="175">
                  <c:v>52.0</c:v>
                </c:pt>
                <c:pt idx="176">
                  <c:v>48.0</c:v>
                </c:pt>
                <c:pt idx="177">
                  <c:v>49.0</c:v>
                </c:pt>
                <c:pt idx="178">
                  <c:v>42.0</c:v>
                </c:pt>
                <c:pt idx="179">
                  <c:v>32.0</c:v>
                </c:pt>
                <c:pt idx="180">
                  <c:v>43.0</c:v>
                </c:pt>
                <c:pt idx="181">
                  <c:v>49.0</c:v>
                </c:pt>
                <c:pt idx="182">
                  <c:v>32.0</c:v>
                </c:pt>
                <c:pt idx="183">
                  <c:v>44.0</c:v>
                </c:pt>
                <c:pt idx="184">
                  <c:v>53.0</c:v>
                </c:pt>
                <c:pt idx="185">
                  <c:v>52.0</c:v>
                </c:pt>
                <c:pt idx="186">
                  <c:v>52.0</c:v>
                </c:pt>
                <c:pt idx="187">
                  <c:v>42.0</c:v>
                </c:pt>
                <c:pt idx="188">
                  <c:v>43.0</c:v>
                </c:pt>
                <c:pt idx="189">
                  <c:v>40.0</c:v>
                </c:pt>
                <c:pt idx="190">
                  <c:v>43.0</c:v>
                </c:pt>
                <c:pt idx="191">
                  <c:v>54.0</c:v>
                </c:pt>
                <c:pt idx="192">
                  <c:v>45.0</c:v>
                </c:pt>
                <c:pt idx="193">
                  <c:v>40.0</c:v>
                </c:pt>
                <c:pt idx="194">
                  <c:v>35.0</c:v>
                </c:pt>
                <c:pt idx="195">
                  <c:v>54.0</c:v>
                </c:pt>
                <c:pt idx="196">
                  <c:v>49.0</c:v>
                </c:pt>
                <c:pt idx="197">
                  <c:v>50.0</c:v>
                </c:pt>
                <c:pt idx="198">
                  <c:v>35.0</c:v>
                </c:pt>
                <c:pt idx="199">
                  <c:v>50.0</c:v>
                </c:pt>
                <c:pt idx="200">
                  <c:v>39.0</c:v>
                </c:pt>
                <c:pt idx="201">
                  <c:v>45.0</c:v>
                </c:pt>
                <c:pt idx="202">
                  <c:v>47.0</c:v>
                </c:pt>
                <c:pt idx="203">
                  <c:v>54.0</c:v>
                </c:pt>
                <c:pt idx="204">
                  <c:v>54.0</c:v>
                </c:pt>
                <c:pt idx="205">
                  <c:v>43.0</c:v>
                </c:pt>
                <c:pt idx="206">
                  <c:v>51.0</c:v>
                </c:pt>
                <c:pt idx="207">
                  <c:v>46.0</c:v>
                </c:pt>
                <c:pt idx="208">
                  <c:v>24.0</c:v>
                </c:pt>
                <c:pt idx="209">
                  <c:v>48.0</c:v>
                </c:pt>
                <c:pt idx="210">
                  <c:v>43.0</c:v>
                </c:pt>
                <c:pt idx="211">
                  <c:v>52.0</c:v>
                </c:pt>
                <c:pt idx="212">
                  <c:v>54.0</c:v>
                </c:pt>
                <c:pt idx="213">
                  <c:v>49.0</c:v>
                </c:pt>
                <c:pt idx="214">
                  <c:v>48.0</c:v>
                </c:pt>
                <c:pt idx="215">
                  <c:v>45.0</c:v>
                </c:pt>
                <c:pt idx="216">
                  <c:v>36.0</c:v>
                </c:pt>
                <c:pt idx="217">
                  <c:v>51.0</c:v>
                </c:pt>
                <c:pt idx="218">
                  <c:v>46.0</c:v>
                </c:pt>
                <c:pt idx="219">
                  <c:v>48.0</c:v>
                </c:pt>
                <c:pt idx="220">
                  <c:v>48.0</c:v>
                </c:pt>
                <c:pt idx="221">
                  <c:v>52.0</c:v>
                </c:pt>
                <c:pt idx="222">
                  <c:v>39.0</c:v>
                </c:pt>
                <c:pt idx="223">
                  <c:v>41.0</c:v>
                </c:pt>
                <c:pt idx="224">
                  <c:v>54.0</c:v>
                </c:pt>
                <c:pt idx="225">
                  <c:v>53.0</c:v>
                </c:pt>
                <c:pt idx="226">
                  <c:v>42.0</c:v>
                </c:pt>
                <c:pt idx="227">
                  <c:v>52.0</c:v>
                </c:pt>
                <c:pt idx="228">
                  <c:v>39.0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9.305000000000004</c:v>
                </c:pt>
                <c:pt idx="3">
                  <c:v>6.016</c:v>
                </c:pt>
                <c:pt idx="4">
                  <c:v>5.809</c:v>
                </c:pt>
                <c:pt idx="5">
                  <c:v>4.999</c:v>
                </c:pt>
                <c:pt idx="6">
                  <c:v>4.758</c:v>
                </c:pt>
                <c:pt idx="7">
                  <c:v>3.47</c:v>
                </c:pt>
                <c:pt idx="9">
                  <c:v>3.055</c:v>
                </c:pt>
                <c:pt idx="10">
                  <c:v>2.894</c:v>
                </c:pt>
                <c:pt idx="11">
                  <c:v>2.36</c:v>
                </c:pt>
                <c:pt idx="12">
                  <c:v>2.345</c:v>
                </c:pt>
                <c:pt idx="13">
                  <c:v>2.256</c:v>
                </c:pt>
                <c:pt idx="14">
                  <c:v>1.874</c:v>
                </c:pt>
                <c:pt idx="15">
                  <c:v>1.627</c:v>
                </c:pt>
                <c:pt idx="16">
                  <c:v>1.522</c:v>
                </c:pt>
                <c:pt idx="17">
                  <c:v>1.216999999999999</c:v>
                </c:pt>
                <c:pt idx="18">
                  <c:v>1.191999999999999</c:v>
                </c:pt>
                <c:pt idx="19">
                  <c:v>1.173999999999999</c:v>
                </c:pt>
                <c:pt idx="20">
                  <c:v>1.032999999999999</c:v>
                </c:pt>
                <c:pt idx="21">
                  <c:v>1.020999999999999</c:v>
                </c:pt>
                <c:pt idx="22">
                  <c:v>0.911</c:v>
                </c:pt>
                <c:pt idx="23">
                  <c:v>0.72</c:v>
                </c:pt>
                <c:pt idx="24">
                  <c:v>0.679000000000001</c:v>
                </c:pt>
                <c:pt idx="25">
                  <c:v>0.578</c:v>
                </c:pt>
                <c:pt idx="26">
                  <c:v>0.565</c:v>
                </c:pt>
                <c:pt idx="27">
                  <c:v>0.54</c:v>
                </c:pt>
                <c:pt idx="28">
                  <c:v>0.536</c:v>
                </c:pt>
                <c:pt idx="29">
                  <c:v>0.466</c:v>
                </c:pt>
                <c:pt idx="30">
                  <c:v>0.403</c:v>
                </c:pt>
                <c:pt idx="31">
                  <c:v>0.382</c:v>
                </c:pt>
                <c:pt idx="32">
                  <c:v>0.37</c:v>
                </c:pt>
                <c:pt idx="33">
                  <c:v>0.332</c:v>
                </c:pt>
                <c:pt idx="34">
                  <c:v>0.318</c:v>
                </c:pt>
                <c:pt idx="35">
                  <c:v>0.312</c:v>
                </c:pt>
                <c:pt idx="36">
                  <c:v>0.302</c:v>
                </c:pt>
                <c:pt idx="37">
                  <c:v>0.283</c:v>
                </c:pt>
                <c:pt idx="38">
                  <c:v>0.268</c:v>
                </c:pt>
                <c:pt idx="39">
                  <c:v>0.258</c:v>
                </c:pt>
                <c:pt idx="40">
                  <c:v>0.237</c:v>
                </c:pt>
                <c:pt idx="41">
                  <c:v>0.225</c:v>
                </c:pt>
                <c:pt idx="42">
                  <c:v>0.204</c:v>
                </c:pt>
                <c:pt idx="43">
                  <c:v>0.202</c:v>
                </c:pt>
                <c:pt idx="44">
                  <c:v>0.189</c:v>
                </c:pt>
                <c:pt idx="45">
                  <c:v>0.174</c:v>
                </c:pt>
                <c:pt idx="46">
                  <c:v>0.168</c:v>
                </c:pt>
                <c:pt idx="47">
                  <c:v>0.167</c:v>
                </c:pt>
                <c:pt idx="48">
                  <c:v>0.165</c:v>
                </c:pt>
                <c:pt idx="49">
                  <c:v>0.14</c:v>
                </c:pt>
                <c:pt idx="50">
                  <c:v>0.133</c:v>
                </c:pt>
                <c:pt idx="51">
                  <c:v>0.13</c:v>
                </c:pt>
                <c:pt idx="52">
                  <c:v>0.13</c:v>
                </c:pt>
                <c:pt idx="53">
                  <c:v>0.129</c:v>
                </c:pt>
                <c:pt idx="54">
                  <c:v>0.127</c:v>
                </c:pt>
                <c:pt idx="55">
                  <c:v>0.113</c:v>
                </c:pt>
                <c:pt idx="56">
                  <c:v>0.112</c:v>
                </c:pt>
                <c:pt idx="57">
                  <c:v>0.109</c:v>
                </c:pt>
                <c:pt idx="58">
                  <c:v>0.105</c:v>
                </c:pt>
                <c:pt idx="59">
                  <c:v>0.104</c:v>
                </c:pt>
                <c:pt idx="60">
                  <c:v>0.102</c:v>
                </c:pt>
                <c:pt idx="61">
                  <c:v>0.095</c:v>
                </c:pt>
                <c:pt idx="62">
                  <c:v>0.094</c:v>
                </c:pt>
                <c:pt idx="63">
                  <c:v>0.0890000000000001</c:v>
                </c:pt>
                <c:pt idx="64">
                  <c:v>0.0890000000000001</c:v>
                </c:pt>
                <c:pt idx="65">
                  <c:v>0.08</c:v>
                </c:pt>
                <c:pt idx="66">
                  <c:v>0.08</c:v>
                </c:pt>
                <c:pt idx="67">
                  <c:v>0.075</c:v>
                </c:pt>
                <c:pt idx="68">
                  <c:v>0.075</c:v>
                </c:pt>
                <c:pt idx="69">
                  <c:v>0.073</c:v>
                </c:pt>
                <c:pt idx="70">
                  <c:v>0.072</c:v>
                </c:pt>
                <c:pt idx="71">
                  <c:v>0.069</c:v>
                </c:pt>
                <c:pt idx="72">
                  <c:v>0.069</c:v>
                </c:pt>
                <c:pt idx="73">
                  <c:v>0.065</c:v>
                </c:pt>
                <c:pt idx="74">
                  <c:v>0.063</c:v>
                </c:pt>
                <c:pt idx="75">
                  <c:v>0.061</c:v>
                </c:pt>
                <c:pt idx="76">
                  <c:v>0.06</c:v>
                </c:pt>
                <c:pt idx="77">
                  <c:v>0.059</c:v>
                </c:pt>
                <c:pt idx="78">
                  <c:v>0.058</c:v>
                </c:pt>
                <c:pt idx="79">
                  <c:v>0.052</c:v>
                </c:pt>
                <c:pt idx="80">
                  <c:v>0.047</c:v>
                </c:pt>
                <c:pt idx="81">
                  <c:v>0.046</c:v>
                </c:pt>
                <c:pt idx="82">
                  <c:v>0.046</c:v>
                </c:pt>
                <c:pt idx="83">
                  <c:v>0.046</c:v>
                </c:pt>
                <c:pt idx="84">
                  <c:v>0.046</c:v>
                </c:pt>
                <c:pt idx="85">
                  <c:v>0.044</c:v>
                </c:pt>
                <c:pt idx="86">
                  <c:v>0.044</c:v>
                </c:pt>
                <c:pt idx="87">
                  <c:v>0.043</c:v>
                </c:pt>
                <c:pt idx="88">
                  <c:v>0.041</c:v>
                </c:pt>
                <c:pt idx="89">
                  <c:v>0.041</c:v>
                </c:pt>
                <c:pt idx="90">
                  <c:v>0.04</c:v>
                </c:pt>
                <c:pt idx="91">
                  <c:v>0.039</c:v>
                </c:pt>
                <c:pt idx="92">
                  <c:v>0.038</c:v>
                </c:pt>
                <c:pt idx="93">
                  <c:v>0.038</c:v>
                </c:pt>
                <c:pt idx="94">
                  <c:v>0.036</c:v>
                </c:pt>
                <c:pt idx="95">
                  <c:v>0.035</c:v>
                </c:pt>
                <c:pt idx="96">
                  <c:v>0.035</c:v>
                </c:pt>
                <c:pt idx="97">
                  <c:v>0.034</c:v>
                </c:pt>
                <c:pt idx="98">
                  <c:v>0.034</c:v>
                </c:pt>
                <c:pt idx="99">
                  <c:v>0.034</c:v>
                </c:pt>
                <c:pt idx="100">
                  <c:v>0.033</c:v>
                </c:pt>
                <c:pt idx="101">
                  <c:v>0.033</c:v>
                </c:pt>
                <c:pt idx="102">
                  <c:v>0.033</c:v>
                </c:pt>
                <c:pt idx="103">
                  <c:v>0.033</c:v>
                </c:pt>
                <c:pt idx="104">
                  <c:v>0.032</c:v>
                </c:pt>
                <c:pt idx="105">
                  <c:v>0.032</c:v>
                </c:pt>
                <c:pt idx="106">
                  <c:v>0.031</c:v>
                </c:pt>
                <c:pt idx="107">
                  <c:v>0.03</c:v>
                </c:pt>
                <c:pt idx="108">
                  <c:v>0.03</c:v>
                </c:pt>
                <c:pt idx="109">
                  <c:v>0.03</c:v>
                </c:pt>
                <c:pt idx="110">
                  <c:v>0.03</c:v>
                </c:pt>
                <c:pt idx="111">
                  <c:v>0.03</c:v>
                </c:pt>
                <c:pt idx="112">
                  <c:v>0.029</c:v>
                </c:pt>
                <c:pt idx="113">
                  <c:v>0.027</c:v>
                </c:pt>
                <c:pt idx="114">
                  <c:v>0.027</c:v>
                </c:pt>
                <c:pt idx="115">
                  <c:v>0.026</c:v>
                </c:pt>
                <c:pt idx="116">
                  <c:v>0.026</c:v>
                </c:pt>
                <c:pt idx="117">
                  <c:v>0.026</c:v>
                </c:pt>
                <c:pt idx="118">
                  <c:v>0.025</c:v>
                </c:pt>
                <c:pt idx="119">
                  <c:v>0.024</c:v>
                </c:pt>
                <c:pt idx="120">
                  <c:v>0.024</c:v>
                </c:pt>
                <c:pt idx="121">
                  <c:v>0.023</c:v>
                </c:pt>
                <c:pt idx="122">
                  <c:v>0.023</c:v>
                </c:pt>
                <c:pt idx="123">
                  <c:v>0.022</c:v>
                </c:pt>
                <c:pt idx="124">
                  <c:v>0.022</c:v>
                </c:pt>
                <c:pt idx="125">
                  <c:v>0.022</c:v>
                </c:pt>
                <c:pt idx="126">
                  <c:v>0.022</c:v>
                </c:pt>
                <c:pt idx="127">
                  <c:v>0.022</c:v>
                </c:pt>
                <c:pt idx="128">
                  <c:v>0.021</c:v>
                </c:pt>
                <c:pt idx="129">
                  <c:v>0.021</c:v>
                </c:pt>
                <c:pt idx="130">
                  <c:v>0.02</c:v>
                </c:pt>
                <c:pt idx="131">
                  <c:v>0.02</c:v>
                </c:pt>
                <c:pt idx="132">
                  <c:v>0.019</c:v>
                </c:pt>
                <c:pt idx="133">
                  <c:v>0.018</c:v>
                </c:pt>
                <c:pt idx="134">
                  <c:v>0.018</c:v>
                </c:pt>
                <c:pt idx="135">
                  <c:v>0.018</c:v>
                </c:pt>
                <c:pt idx="136">
                  <c:v>0.017</c:v>
                </c:pt>
                <c:pt idx="137">
                  <c:v>0.017</c:v>
                </c:pt>
                <c:pt idx="138">
                  <c:v>0.017</c:v>
                </c:pt>
                <c:pt idx="139">
                  <c:v>0.017</c:v>
                </c:pt>
                <c:pt idx="140">
                  <c:v>0.017</c:v>
                </c:pt>
                <c:pt idx="141">
                  <c:v>0.017</c:v>
                </c:pt>
                <c:pt idx="142">
                  <c:v>0.017</c:v>
                </c:pt>
                <c:pt idx="143">
                  <c:v>0.016</c:v>
                </c:pt>
                <c:pt idx="144">
                  <c:v>0.016</c:v>
                </c:pt>
                <c:pt idx="145">
                  <c:v>0.015</c:v>
                </c:pt>
                <c:pt idx="146">
                  <c:v>0.014</c:v>
                </c:pt>
                <c:pt idx="147">
                  <c:v>0.013</c:v>
                </c:pt>
                <c:pt idx="148">
                  <c:v>0.013</c:v>
                </c:pt>
                <c:pt idx="149">
                  <c:v>0.011</c:v>
                </c:pt>
                <c:pt idx="150">
                  <c:v>0.011</c:v>
                </c:pt>
                <c:pt idx="151">
                  <c:v>0.011</c:v>
                </c:pt>
                <c:pt idx="152">
                  <c:v>0.011</c:v>
                </c:pt>
                <c:pt idx="153">
                  <c:v>0.011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0.009</c:v>
                </c:pt>
                <c:pt idx="163">
                  <c:v>0.009</c:v>
                </c:pt>
                <c:pt idx="164">
                  <c:v>0.009</c:v>
                </c:pt>
                <c:pt idx="165">
                  <c:v>0.009</c:v>
                </c:pt>
                <c:pt idx="166">
                  <c:v>0.009</c:v>
                </c:pt>
                <c:pt idx="167">
                  <c:v>0.009</c:v>
                </c:pt>
                <c:pt idx="168">
                  <c:v>0.009</c:v>
                </c:pt>
                <c:pt idx="169">
                  <c:v>0.00800000000000001</c:v>
                </c:pt>
                <c:pt idx="170">
                  <c:v>0.00800000000000001</c:v>
                </c:pt>
                <c:pt idx="171">
                  <c:v>0.00800000000000001</c:v>
                </c:pt>
                <c:pt idx="172">
                  <c:v>0.00800000000000001</c:v>
                </c:pt>
                <c:pt idx="173">
                  <c:v>0.007</c:v>
                </c:pt>
                <c:pt idx="174">
                  <c:v>0.007</c:v>
                </c:pt>
                <c:pt idx="175">
                  <c:v>0.007</c:v>
                </c:pt>
                <c:pt idx="176">
                  <c:v>0.007</c:v>
                </c:pt>
                <c:pt idx="177">
                  <c:v>0.007</c:v>
                </c:pt>
                <c:pt idx="178">
                  <c:v>0.007</c:v>
                </c:pt>
                <c:pt idx="179">
                  <c:v>0.006</c:v>
                </c:pt>
                <c:pt idx="180">
                  <c:v>0.006</c:v>
                </c:pt>
                <c:pt idx="181">
                  <c:v>0.006</c:v>
                </c:pt>
                <c:pt idx="182">
                  <c:v>0.006</c:v>
                </c:pt>
                <c:pt idx="183">
                  <c:v>0.006</c:v>
                </c:pt>
                <c:pt idx="184">
                  <c:v>0.006</c:v>
                </c:pt>
                <c:pt idx="185">
                  <c:v>0.006</c:v>
                </c:pt>
                <c:pt idx="186">
                  <c:v>0.006</c:v>
                </c:pt>
                <c:pt idx="187">
                  <c:v>0.006</c:v>
                </c:pt>
                <c:pt idx="188">
                  <c:v>0.005</c:v>
                </c:pt>
                <c:pt idx="189">
                  <c:v>0.005</c:v>
                </c:pt>
                <c:pt idx="190">
                  <c:v>0.005</c:v>
                </c:pt>
                <c:pt idx="191">
                  <c:v>0.005</c:v>
                </c:pt>
                <c:pt idx="192">
                  <c:v>0.005</c:v>
                </c:pt>
                <c:pt idx="193">
                  <c:v>0.005</c:v>
                </c:pt>
                <c:pt idx="194">
                  <c:v>0.005</c:v>
                </c:pt>
                <c:pt idx="195">
                  <c:v>0.005</c:v>
                </c:pt>
                <c:pt idx="196">
                  <c:v>0.005</c:v>
                </c:pt>
                <c:pt idx="197">
                  <c:v>0.004</c:v>
                </c:pt>
                <c:pt idx="198">
                  <c:v>0.004</c:v>
                </c:pt>
                <c:pt idx="199">
                  <c:v>0.004</c:v>
                </c:pt>
                <c:pt idx="200">
                  <c:v>0.004</c:v>
                </c:pt>
                <c:pt idx="201">
                  <c:v>0.004</c:v>
                </c:pt>
                <c:pt idx="202">
                  <c:v>0.004</c:v>
                </c:pt>
                <c:pt idx="203">
                  <c:v>0.004</c:v>
                </c:pt>
                <c:pt idx="204">
                  <c:v>0.003</c:v>
                </c:pt>
                <c:pt idx="205">
                  <c:v>0.003</c:v>
                </c:pt>
                <c:pt idx="206">
                  <c:v>0.003</c:v>
                </c:pt>
                <c:pt idx="207">
                  <c:v>0.003</c:v>
                </c:pt>
                <c:pt idx="208">
                  <c:v>0.003</c:v>
                </c:pt>
                <c:pt idx="209">
                  <c:v>0.002</c:v>
                </c:pt>
                <c:pt idx="210">
                  <c:v>0.002</c:v>
                </c:pt>
                <c:pt idx="211">
                  <c:v>0.002</c:v>
                </c:pt>
                <c:pt idx="212">
                  <c:v>0.002</c:v>
                </c:pt>
                <c:pt idx="213">
                  <c:v>0.002</c:v>
                </c:pt>
                <c:pt idx="214">
                  <c:v>0.002</c:v>
                </c:pt>
                <c:pt idx="215">
                  <c:v>0.002</c:v>
                </c:pt>
                <c:pt idx="216">
                  <c:v>0.002</c:v>
                </c:pt>
                <c:pt idx="217">
                  <c:v>0.001</c:v>
                </c:pt>
                <c:pt idx="218">
                  <c:v>0.001</c:v>
                </c:pt>
                <c:pt idx="219">
                  <c:v>0.001</c:v>
                </c:pt>
                <c:pt idx="220">
                  <c:v>0.001</c:v>
                </c:pt>
                <c:pt idx="221">
                  <c:v>0.001</c:v>
                </c:pt>
                <c:pt idx="222">
                  <c:v>0.001</c:v>
                </c:pt>
                <c:pt idx="223">
                  <c:v>0.001</c:v>
                </c:pt>
                <c:pt idx="224">
                  <c:v>0.001</c:v>
                </c:pt>
                <c:pt idx="225">
                  <c:v>0.001</c:v>
                </c:pt>
                <c:pt idx="226">
                  <c:v>0.001</c:v>
                </c:pt>
                <c:pt idx="227">
                  <c:v>0.001</c:v>
                </c:pt>
                <c:pt idx="228">
                  <c:v>0.001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739019152"/>
        <c:axId val="1739020928"/>
      </c:bubbleChart>
      <c:valAx>
        <c:axId val="1739019152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020928"/>
        <c:crossesAt val="41.0"/>
        <c:crossBetween val="midCat"/>
      </c:valAx>
      <c:valAx>
        <c:axId val="1739020928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019152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947235226036"/>
          <c:y val="0.168744949378815"/>
          <c:w val="0.913538193784656"/>
          <c:h val="0.780904639579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8-4A57-A6CA-7AE8F25F1BF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08-4A57-A6CA-7AE8F25F1BF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8-4A57-A6CA-7AE8F25F1BF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08-4A57-A6CA-7AE8F25F1BFC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8-4A57-A6CA-7AE8F25F1BFC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08-4A57-A6CA-7AE8F25F1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Топ-3</c:v>
                </c:pt>
                <c:pt idx="1">
                  <c:v>Топ-10</c:v>
                </c:pt>
                <c:pt idx="2">
                  <c:v>Топ-50</c:v>
                </c:pt>
                <c:pt idx="3">
                  <c:v>Остальные</c:v>
                </c:pt>
                <c:pt idx="4">
                  <c:v>Локальные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</c:v>
                </c:pt>
                <c:pt idx="1">
                  <c:v>31.8</c:v>
                </c:pt>
                <c:pt idx="2">
                  <c:v>30.6</c:v>
                </c:pt>
                <c:pt idx="3">
                  <c:v>5.1</c:v>
                </c:pt>
                <c:pt idx="4" formatCode="0.0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8-4A57-A6CA-7AE8F25F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solidFill>
              <a:srgbClr val="EB7712">
                <a:alpha val="6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9ED-937B-9485264888A4}"/>
              </c:ext>
            </c:extLst>
          </c:dPt>
          <c:dPt>
            <c:idx val="1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9ED-937B-9485264888A4}"/>
              </c:ext>
            </c:extLst>
          </c:dPt>
          <c:dPt>
            <c:idx val="2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9ED-937B-9485264888A4}"/>
              </c:ext>
            </c:extLst>
          </c:dPt>
          <c:dPt>
            <c:idx val="3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9ED-937B-9485264888A4}"/>
              </c:ext>
            </c:extLst>
          </c:dPt>
          <c:dPt>
            <c:idx val="4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9ED-937B-9485264888A4}"/>
              </c:ext>
            </c:extLst>
          </c:dPt>
          <c:dPt>
            <c:idx val="5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9ED-937B-9485264888A4}"/>
              </c:ext>
            </c:extLst>
          </c:dPt>
          <c:dPt>
            <c:idx val="6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9ED-937B-9485264888A4}"/>
              </c:ext>
            </c:extLst>
          </c:dPt>
          <c:dPt>
            <c:idx val="7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9ED-937B-9485264888A4}"/>
              </c:ext>
            </c:extLst>
          </c:dPt>
          <c:dPt>
            <c:idx val="8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9ED-937B-9485264888A4}"/>
              </c:ext>
            </c:extLst>
          </c:dPt>
          <c:dPt>
            <c:idx val="9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9ED-937B-9485264888A4}"/>
              </c:ext>
            </c:extLst>
          </c:dPt>
          <c:dPt>
            <c:idx val="10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9ED-937B-9485264888A4}"/>
              </c:ext>
            </c:extLst>
          </c:dPt>
          <c:dPt>
            <c:idx val="1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9ED-937B-9485264888A4}"/>
              </c:ext>
            </c:extLst>
          </c:dPt>
          <c:dPt>
            <c:idx val="1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C3-49ED-937B-9485264888A4}"/>
              </c:ext>
            </c:extLst>
          </c:dPt>
          <c:dPt>
            <c:idx val="1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C3-49ED-937B-9485264888A4}"/>
              </c:ext>
            </c:extLst>
          </c:dPt>
          <c:dPt>
            <c:idx val="1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C3-49ED-937B-9485264888A4}"/>
              </c:ext>
            </c:extLst>
          </c:dPt>
          <c:dPt>
            <c:idx val="1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3C3-49ED-937B-9485264888A4}"/>
              </c:ext>
            </c:extLst>
          </c:dPt>
          <c:dPt>
            <c:idx val="1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3C3-49ED-937B-9485264888A4}"/>
              </c:ext>
            </c:extLst>
          </c:dPt>
          <c:dPt>
            <c:idx val="1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3C3-49ED-937B-9485264888A4}"/>
              </c:ext>
            </c:extLst>
          </c:dPt>
          <c:dPt>
            <c:idx val="1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3C3-49ED-937B-9485264888A4}"/>
              </c:ext>
            </c:extLst>
          </c:dPt>
          <c:dPt>
            <c:idx val="1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3C3-49ED-937B-9485264888A4}"/>
              </c:ext>
            </c:extLst>
          </c:dPt>
          <c:dPt>
            <c:idx val="2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3C3-49ED-937B-9485264888A4}"/>
              </c:ext>
            </c:extLst>
          </c:dPt>
          <c:dPt>
            <c:idx val="2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3C3-49ED-937B-9485264888A4}"/>
              </c:ext>
            </c:extLst>
          </c:dPt>
          <c:dPt>
            <c:idx val="2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3C3-49ED-937B-9485264888A4}"/>
              </c:ext>
            </c:extLst>
          </c:dPt>
          <c:dPt>
            <c:idx val="2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3C3-49ED-937B-9485264888A4}"/>
              </c:ext>
            </c:extLst>
          </c:dPt>
          <c:dPt>
            <c:idx val="2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3C3-49ED-937B-9485264888A4}"/>
              </c:ext>
            </c:extLst>
          </c:dPt>
          <c:dPt>
            <c:idx val="2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3C3-49ED-937B-9485264888A4}"/>
              </c:ext>
            </c:extLst>
          </c:dPt>
          <c:dPt>
            <c:idx val="2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3C3-49ED-937B-9485264888A4}"/>
              </c:ext>
            </c:extLst>
          </c:dPt>
          <c:dPt>
            <c:idx val="2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3C3-49ED-937B-9485264888A4}"/>
              </c:ext>
            </c:extLst>
          </c:dPt>
          <c:dPt>
            <c:idx val="2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3C3-49ED-937B-9485264888A4}"/>
              </c:ext>
            </c:extLst>
          </c:dPt>
          <c:dPt>
            <c:idx val="2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3C3-49ED-937B-9485264888A4}"/>
              </c:ext>
            </c:extLst>
          </c:dPt>
          <c:dPt>
            <c:idx val="3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83C3-49ED-937B-9485264888A4}"/>
              </c:ext>
            </c:extLst>
          </c:dPt>
          <c:dPt>
            <c:idx val="3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83C3-49ED-937B-9485264888A4}"/>
              </c:ext>
            </c:extLst>
          </c:dPt>
          <c:dPt>
            <c:idx val="3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83C3-49ED-937B-9485264888A4}"/>
              </c:ext>
            </c:extLst>
          </c:dPt>
          <c:dPt>
            <c:idx val="3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83C3-49ED-937B-9485264888A4}"/>
              </c:ext>
            </c:extLst>
          </c:dPt>
          <c:dPt>
            <c:idx val="3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83C3-49ED-937B-9485264888A4}"/>
              </c:ext>
            </c:extLst>
          </c:dPt>
          <c:dPt>
            <c:idx val="3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83C3-49ED-937B-9485264888A4}"/>
              </c:ext>
            </c:extLst>
          </c:dPt>
          <c:dPt>
            <c:idx val="3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83C3-49ED-937B-9485264888A4}"/>
              </c:ext>
            </c:extLst>
          </c:dPt>
          <c:dPt>
            <c:idx val="3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83C3-49ED-937B-9485264888A4}"/>
              </c:ext>
            </c:extLst>
          </c:dPt>
          <c:dPt>
            <c:idx val="3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83C3-49ED-937B-9485264888A4}"/>
              </c:ext>
            </c:extLst>
          </c:dPt>
          <c:dPt>
            <c:idx val="3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83C3-49ED-937B-9485264888A4}"/>
              </c:ext>
            </c:extLst>
          </c:dPt>
          <c:dPt>
            <c:idx val="4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83C3-49ED-937B-9485264888A4}"/>
              </c:ext>
            </c:extLst>
          </c:dPt>
          <c:dPt>
            <c:idx val="4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83C3-49ED-937B-9485264888A4}"/>
              </c:ext>
            </c:extLst>
          </c:dPt>
          <c:dPt>
            <c:idx val="4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83C3-49ED-937B-9485264888A4}"/>
              </c:ext>
            </c:extLst>
          </c:dPt>
          <c:dPt>
            <c:idx val="4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83C3-49ED-937B-9485264888A4}"/>
              </c:ext>
            </c:extLst>
          </c:dPt>
          <c:dPt>
            <c:idx val="4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83C3-49ED-937B-9485264888A4}"/>
              </c:ext>
            </c:extLst>
          </c:dPt>
          <c:dPt>
            <c:idx val="4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83C3-49ED-937B-9485264888A4}"/>
              </c:ext>
            </c:extLst>
          </c:dPt>
          <c:dPt>
            <c:idx val="4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83C3-49ED-937B-9485264888A4}"/>
              </c:ext>
            </c:extLst>
          </c:dPt>
          <c:dPt>
            <c:idx val="4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83C3-49ED-937B-9485264888A4}"/>
              </c:ext>
            </c:extLst>
          </c:dPt>
          <c:dPt>
            <c:idx val="4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83C3-49ED-937B-9485264888A4}"/>
              </c:ext>
            </c:extLst>
          </c:dPt>
          <c:dPt>
            <c:idx val="4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83C3-49ED-937B-9485264888A4}"/>
              </c:ext>
            </c:extLst>
          </c:dPt>
          <c:dPt>
            <c:idx val="5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83C3-49ED-937B-9485264888A4}"/>
              </c:ext>
            </c:extLst>
          </c:dPt>
          <c:dLbls>
            <c:dLbl>
              <c:idx val="0"/>
              <c:layout/>
              <c:tx>
                <c:strRef>
                  <c:f>исход!$B$4</c:f>
                  <c:strCache>
                    <c:ptCount val="1"/>
                    <c:pt idx="0">
                      <c:v>РОССИЯ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{8CE292CC-15B7-044B-A396-D62C5212CB56}</c15:txfldGUID>
                      <c15:f>исход!$B$4</c15:f>
                      <c15:dlblFieldTableCache>
                        <c:ptCount val="1"/>
                        <c:pt idx="0">
                          <c:v>РОССИЯ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0818300237778692"/>
                  <c:y val="-0.0994641213693038"/>
                </c:manualLayout>
              </c:layout>
              <c:tx>
                <c:strRef>
                  <c:f>исход!$B$5</c:f>
                  <c:strCache>
                    <c:ptCount val="1"/>
                    <c:pt idx="0">
                      <c:v>ПЕРВЫЙ КАНАЛ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{15F39951-77DA-6543-B6F8-FD4B21D66BB7}</c15:txfldGUID>
                      <c15:f>исход!$B$5</c15:f>
                      <c15:dlblFieldTableCache>
                        <c:ptCount val="1"/>
                        <c:pt idx="0">
                          <c:v>ПЕРВЫЙ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исход!$B$6</c:f>
                  <c:strCache>
                    <c:ptCount val="1"/>
                    <c:pt idx="0">
                      <c:v>НТВ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{634D9CE5-8A8E-1A44-95F1-5978F96409D8}</c15:txfldGUID>
                      <c15:f>исход!$B$6</c15:f>
                      <c15:dlblFieldTableCache>
                        <c:ptCount val="1"/>
                        <c:pt idx="0">
                          <c:v>НТВ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исход!$B$7</c:f>
                  <c:strCache>
                    <c:ptCount val="1"/>
                    <c:pt idx="0">
                      <c:v>ТНТ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{D8345DCA-125E-914B-BE5F-F3DF260DEFF0}</c15:txfldGUID>
                      <c15:f>исход!$B$7</c15:f>
                      <c15:dlblFieldTableCache>
                        <c:ptCount val="1"/>
                        <c:pt idx="0">
                          <c:v>ТНТ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исход!$B$8</c:f>
                  <c:strCache>
                    <c:ptCount val="1"/>
                    <c:pt idx="0">
                      <c:v>ПЯТЫЙ КАНАЛ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{917A0D58-2DA9-3D47-B31E-6C21A8498764}</c15:txfldGUID>
                      <c15:f>исход!$B$8</c15:f>
                      <c15:dlblFieldTableCache>
                        <c:ptCount val="1"/>
                        <c:pt idx="0">
                          <c:v>ПЯТЫЙ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0810903276974046"/>
                  <c:y val="-0.063395325584302"/>
                </c:manualLayout>
              </c:layout>
              <c:tx>
                <c:strRef>
                  <c:f>исход!$B$9</c:f>
                  <c:strCache>
                    <c:ptCount val="1"/>
                    <c:pt idx="0">
                      <c:v>РЕН ТВ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{F44F3BDC-383A-A34E-87A8-3FC177528E6D}</c15:txfldGUID>
                      <c15:f>исход!$B$9</c15:f>
                      <c15:dlblFieldTableCache>
                        <c:ptCount val="1"/>
                        <c:pt idx="0">
                          <c:v>РЕН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исход!$B$10</c:f>
                  <c:strCache>
                    <c:ptCount val="1"/>
                    <c:pt idx="0">
                      <c:v>СТС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{7960336F-DD9B-A849-B326-D9D5FAABC4D5}</c15:txfldGUID>
                      <c15:f>исход!$B$10</c15:f>
                      <c15:dlblFieldTableCache>
                        <c:ptCount val="1"/>
                        <c:pt idx="0">
                          <c:v>СТС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исход!$B$11</c:f>
                  <c:strCache>
                    <c:ptCount val="1"/>
                    <c:pt idx="0">
                      <c:v>ТВ ЦЕНТР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{C2F0D200-D9B3-EF42-A4AC-104D7A72419B}</c15:txfldGUID>
                      <c15:f>исход!$B$11</c15:f>
                      <c15:dlblFieldTableCache>
                        <c:ptCount val="1"/>
                        <c:pt idx="0">
                          <c:v>ТВ ЦЕНТР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036875000201635"/>
                  <c:y val="-0.0605931780932711"/>
                </c:manualLayout>
              </c:layout>
              <c:tx>
                <c:strRef>
                  <c:f>исход!$B$12</c:f>
                  <c:strCache>
                    <c:ptCount val="1"/>
                    <c:pt idx="0">
                      <c:v>ЛОКАЛЬНОЕ ТВ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{B992CF1F-E8CC-9B40-8815-5C1F20A6D50E}</c15:txfldGUID>
                      <c15:f>исход!$B$12</c15:f>
                      <c15:dlblFieldTableCache>
                        <c:ptCount val="1"/>
                        <c:pt idx="0">
                          <c:v>ЛОКАЛЬНОЕ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исход!$B$13</c:f>
                  <c:strCache>
                    <c:ptCount val="1"/>
                    <c:pt idx="0">
                      <c:v>ДОМАШНИЙ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{E3A2B885-D52B-F147-9C80-0755DD291DD6}</c15:txfldGUID>
                      <c15:f>исход!$B$13</c15:f>
                      <c15:dlblFieldTableCache>
                        <c:ptCount val="1"/>
                        <c:pt idx="0">
                          <c:v>ДОМАШНИЙ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0230601451815401"/>
                  <c:y val="-0.0507686539182603"/>
                </c:manualLayout>
              </c:layout>
              <c:tx>
                <c:strRef>
                  <c:f>исход!$B$14</c:f>
                  <c:strCache>
                    <c:ptCount val="1"/>
                    <c:pt idx="0">
                      <c:v>ТВ-3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{5786568D-3B44-8A44-87F8-328F54795B01}</c15:txfldGUID>
                      <c15:f>исход!$B$14</c15:f>
                      <c15:dlblFieldTableCache>
                        <c:ptCount val="1"/>
                        <c:pt idx="0">
                          <c:v>ТВ-3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исход!$B$15</c:f>
                  <c:strCache>
                    <c:ptCount val="1"/>
                    <c:pt idx="0">
                      <c:v>ЗВЕЗДА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{DFB4113C-7E92-8D4F-99D8-66507498B68A}</c15:txfldGUID>
                      <c15:f>исход!$B$15</c15:f>
                      <c15:dlblFieldTableCache>
                        <c:ptCount val="1"/>
                        <c:pt idx="0">
                          <c:v>ЗВЕЗДА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исход!$B$16</c:f>
                  <c:strCache>
                    <c:ptCount val="1"/>
                    <c:pt idx="0">
                      <c:v>КАРУСЕЛЬ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{1ABB8BF1-DC51-8440-A14F-B05F721D6F13}</c15:txfldGUID>
                      <c15:f>исход!$B$16</c15:f>
                      <c15:dlblFieldTableCache>
                        <c:ptCount val="1"/>
                        <c:pt idx="0">
                          <c:v>КАРУСЕЛЬ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041693058980593"/>
                  <c:y val="-0.0502354705661791"/>
                </c:manualLayout>
              </c:layout>
              <c:tx>
                <c:strRef>
                  <c:f>исход!$B$17</c:f>
                  <c:strCache>
                    <c:ptCount val="1"/>
                    <c:pt idx="0">
                      <c:v>РОССИЯ 24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{10DCDA68-2494-AF4D-B44E-D69A9E9024FA}</c15:txfldGUID>
                      <c15:f>исход!$B$17</c15:f>
                      <c15:dlblFieldTableCache>
                        <c:ptCount val="1"/>
                        <c:pt idx="0">
                          <c:v>РОССИЯ 24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исход!$B$18</c:f>
                  <c:strCache>
                    <c:ptCount val="1"/>
                    <c:pt idx="0">
                      <c:v>МАТЧ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{07EBDE0E-964C-0F4E-8478-0439D2860507}</c15:txfldGUID>
                      <c15:f>исход!$B$18</c15:f>
                      <c15:dlblFieldTableCache>
                        <c:ptCount val="1"/>
                        <c:pt idx="0">
                          <c:v>МАТЧ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исход!$B$19</c:f>
                  <c:strCache>
                    <c:ptCount val="1"/>
                    <c:pt idx="0">
                      <c:v>КАНАЛ DISNEY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{C9639B22-9D13-854C-BE36-74269EE97DBE}</c15:txfldGUID>
                      <c15:f>исход!$B$19</c15:f>
                      <c15:dlblFieldTableCache>
                        <c:ptCount val="1"/>
                        <c:pt idx="0">
                          <c:v>КАНАЛ DISNEY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0338106211586605"/>
                  <c:y val="-0.0510392450943633"/>
                </c:manualLayout>
              </c:layout>
              <c:tx>
                <c:strRef>
                  <c:f>исход!$B$20</c:f>
                  <c:strCache>
                    <c:ptCount val="1"/>
                    <c:pt idx="0">
                      <c:v>ПЯТНИЦА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{E894EB12-191A-E94D-AFC8-387091DE2EEB}</c15:txfldGUID>
                      <c15:f>исход!$B$20</c15:f>
                      <c15:dlblFieldTableCache>
                        <c:ptCount val="1"/>
                        <c:pt idx="0">
                          <c:v>ПЯТНИЦА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исход!$B$21</c:f>
                  <c:strCache>
                    <c:ptCount val="1"/>
                    <c:pt idx="0">
                      <c:v>РОССИЯ К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{E0DC3F65-E383-F347-B428-82B596C3DA98}</c15:txfldGUID>
                      <c15:f>исход!$B$21</c15:f>
                      <c15:dlblFieldTableCache>
                        <c:ptCount val="1"/>
                        <c:pt idx="0">
                          <c:v>РОССИЯ К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011996580701352"/>
                  <c:y val="-0.0183551428192559"/>
                </c:manualLayout>
              </c:layout>
              <c:tx>
                <c:strRef>
                  <c:f>исход!$B$22</c:f>
                  <c:strCache>
                    <c:ptCount val="1"/>
                    <c:pt idx="0">
                      <c:v>ДОМ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{15A9A732-14EB-EF4C-B9DE-1EAD0FB38589}</c15:txfldGUID>
                      <c15:f>исход!$B$22</c15:f>
                      <c15:dlblFieldTableCache>
                        <c:ptCount val="1"/>
                        <c:pt idx="0">
                          <c:v>ДОМ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/>
              <c:tx>
                <c:strRef>
                  <c:f>исход!$B$23</c:f>
                  <c:strCache>
                    <c:ptCount val="1"/>
                    <c:pt idx="0">
                      <c:v>ЧЕ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{1F762426-02DF-6A4A-A319-CCD5C0B3EEB5}</c15:txfldGUID>
                      <c15:f>исход!$B$23</c15:f>
                      <c15:dlblFieldTableCache>
                        <c:ptCount val="1"/>
                        <c:pt idx="0">
                          <c:v>ЧЕ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/>
              <c:tx>
                <c:strRef>
                  <c:f>исход!$B$24</c:f>
                  <c:strCache>
                    <c:ptCount val="1"/>
                    <c:pt idx="0">
                      <c:v>РУССКИЙ РОМАН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{D705DFC0-FE3A-E54A-8DD7-28DD211C887F}</c15:txfldGUID>
                      <c15:f>исход!$B$24</c15:f>
                      <c15:dlblFieldTableCache>
                        <c:ptCount val="1"/>
                        <c:pt idx="0">
                          <c:v>РУССКИЙ РОМАН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исход!$B$25</c:f>
                  <c:strCache>
                    <c:ptCount val="1"/>
                    <c:pt idx="0">
                      <c:v>МУЛЬТ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{523EE9CF-5496-3046-88F3-CE72A5A851C2}</c15:txfldGUID>
                      <c15:f>исход!$B$25</c15:f>
                      <c15:dlblFieldTableCache>
                        <c:ptCount val="1"/>
                        <c:pt idx="0">
                          <c:v>МУЛЬТ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исход!$B$26</c:f>
                  <c:strCache>
                    <c:ptCount val="1"/>
                    <c:pt idx="0">
                      <c:v>Ю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{E83C9AD3-AB9D-A24B-A3B0-65F37530C771}</c15:txfldGUID>
                      <c15:f>исход!$B$26</c15:f>
                      <c15:dlblFieldTableCache>
                        <c:ptCount val="1"/>
                        <c:pt idx="0">
                          <c:v>Ю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/>
              <c:tx>
                <c:strRef>
                  <c:f>исход!$B$27</c:f>
                  <c:strCache>
                    <c:ptCount val="1"/>
                    <c:pt idx="0">
                      <c:v>МИР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{5CD07BE6-7F62-7447-8343-696C48A11EA7}</c15:txfldGUID>
                      <c15:f>исход!$B$27</c15:f>
                      <c15:dlblFieldTableCache>
                        <c:ptCount val="1"/>
                        <c:pt idx="0">
                          <c:v>МИР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/>
              <c:tx>
                <c:strRef>
                  <c:f>исход!$B$28</c:f>
                  <c:strCache>
                    <c:ptCount val="1"/>
                    <c:pt idx="0">
                      <c:v>ТНТ 4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{E53F9443-B2BC-264A-BFFE-32EBD4AEFF39}</c15:txfldGUID>
                      <c15:f>исход!$B$28</c15:f>
                      <c15:dlblFieldTableCache>
                        <c:ptCount val="1"/>
                        <c:pt idx="0">
                          <c:v>ТНТ 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/>
              <c:tx>
                <c:strRef>
                  <c:f>исход!$B$29</c:f>
                  <c:strCache>
                    <c:ptCount val="1"/>
                    <c:pt idx="0">
                      <c:v>МУЗ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{0258CD05-D22E-AC4C-B597-6FEE8794F55A}</c15:txfldGUID>
                      <c15:f>исход!$B$29</c15:f>
                      <c15:dlblFieldTableCache>
                        <c:ptCount val="1"/>
                        <c:pt idx="0">
                          <c:v>МУЗ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/>
              <c:tx>
                <c:strRef>
                  <c:f>исход!$B$30</c:f>
                  <c:strCache>
                    <c:ptCount val="1"/>
                    <c:pt idx="0">
                      <c:v>СТС LOVE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{FA9C5A2C-F08F-9D4E-8536-4B7306027703}</c15:txfldGUID>
                      <c15:f>исход!$B$30</c15:f>
                      <c15:dlblFieldTableCache>
                        <c:ptCount val="1"/>
                        <c:pt idx="0">
                          <c:v>СТС LOVE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/>
              <c:tx>
                <c:strRef>
                  <c:f>исход!$B$31</c:f>
                  <c:strCache>
                    <c:ptCount val="1"/>
                    <c:pt idx="0">
                      <c:v>ОТР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{B14AEBCD-BB94-2244-A868-D55A2555EA12}</c15:txfldGUID>
                      <c15:f>исход!$B$31</c15:f>
                      <c15:dlblFieldTableCache>
                        <c:ptCount val="1"/>
                        <c:pt idx="0">
                          <c:v>ОТР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/>
              <c:tx>
                <c:strRef>
                  <c:f>исход!$B$32</c:f>
                  <c:strCache>
                    <c:ptCount val="1"/>
                    <c:pt idx="0">
                      <c:v>2X2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{7671A7EE-CE55-6340-8892-997D559DE6CD}</c15:txfldGUID>
                      <c15:f>исход!$B$32</c15:f>
                      <c15:dlblFieldTableCache>
                        <c:ptCount val="1"/>
                        <c:pt idx="0">
                          <c:v>2X2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/>
              <c:tx>
                <c:strRef>
                  <c:f>исход!$B$33</c:f>
                  <c:strCache>
                    <c:ptCount val="1"/>
                    <c:pt idx="0">
                      <c:v>NICKELODEON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{AB5C62BB-83E9-DC48-9F76-0FC707D05793}</c15:txfldGUID>
                      <c15:f>исход!$B$33</c15:f>
                      <c15:dlblFieldTableCache>
                        <c:ptCount val="1"/>
                        <c:pt idx="0">
                          <c:v>NICKELODEON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0932312705593719"/>
                  <c:y val="-0.0157306997648334"/>
                </c:manualLayout>
              </c:layout>
              <c:tx>
                <c:strRef>
                  <c:f>исход!$B$34</c:f>
                  <c:strCache>
                    <c:ptCount val="1"/>
                    <c:pt idx="0">
                      <c:v>РУССКИЙ ДЕТЕКТИВ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{9B3DA0FA-D6DD-004C-84C9-3B96F0781D19}</c15:txfldGUID>
                      <c15:f>исход!$B$34</c15:f>
                      <c15:dlblFieldTableCache>
                        <c:ptCount val="1"/>
                        <c:pt idx="0">
                          <c:v>РУССКИЙ ДЕТЕКТИВ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0218835661337657"/>
                  <c:y val="-0.00133958255218098"/>
                </c:manualLayout>
              </c:layout>
              <c:tx>
                <c:strRef>
                  <c:f>исход!$B$35</c:f>
                  <c:strCache>
                    <c:ptCount val="1"/>
                    <c:pt idx="0">
                      <c:v>TV 1000 РУССКОЕ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{1832C91D-84CE-254D-9373-E625EACA24D9}</c15:txfldGUID>
                      <c15:f>исход!$B$35</c15:f>
                      <c15:dlblFieldTableCache>
                        <c:ptCount val="1"/>
                        <c:pt idx="0">
                          <c:v>TV 1000 РУССКОЕ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0.0167609701834882"/>
                  <c:y val="0.0243173353330834"/>
                </c:manualLayout>
              </c:layout>
              <c:tx>
                <c:strRef>
                  <c:f>исход!$B$36</c:f>
                  <c:strCache>
                    <c:ptCount val="1"/>
                    <c:pt idx="0">
                      <c:v>DISCOVERY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{FF696C23-6E9E-1545-81C6-A3D8348142B7}</c15:txfldGUID>
                      <c15:f>исход!$B$36</c15:f>
                      <c15:dlblFieldTableCache>
                        <c:ptCount val="1"/>
                        <c:pt idx="0">
                          <c:v>DISCOVERY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/>
              <c:tx>
                <c:strRef>
                  <c:f>исход!$B$37</c:f>
                  <c:strCache>
                    <c:ptCount val="1"/>
                    <c:pt idx="0">
                      <c:v>TV 1000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{C725E054-AA6B-334B-8B1F-D80FCFB8F6F0}</c15:txfldGUID>
                      <c15:f>исход!$B$37</c15:f>
                      <c15:dlblFieldTableCache>
                        <c:ptCount val="1"/>
                        <c:pt idx="0">
                          <c:v>TV 1000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/>
              <c:tx>
                <c:strRef>
                  <c:f>исход!$B$38</c:f>
                  <c:strCache>
                    <c:ptCount val="1"/>
                    <c:pt idx="0">
                      <c:v>TV 1000 ACTION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{EBCB928E-40BC-4546-AEC9-3DB5307154C2}</c15:txfldGUID>
                      <c15:f>исход!$B$38</c15:f>
                      <c15:dlblFieldTableCache>
                        <c:ptCount val="1"/>
                        <c:pt idx="0">
                          <c:v>TV 1000 ACTION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layout/>
              <c:tx>
                <c:strRef>
                  <c:f>исход!$B$39</c:f>
                  <c:strCache>
                    <c:ptCount val="1"/>
                    <c:pt idx="0">
                      <c:v>CARTOON NETWORK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{AB5FE35B-E39A-1441-BC37-E8A6D65B48A3}</c15:txfldGUID>
                      <c15:f>исход!$B$39</c15:f>
                      <c15:dlblFieldTableCache>
                        <c:ptCount val="1"/>
                        <c:pt idx="0">
                          <c:v>CARTOON NETWORK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layout>
                <c:manualLayout>
                  <c:x val="-0.106198495039726"/>
                  <c:y val="-0.0374869904817873"/>
                </c:manualLayout>
              </c:layout>
              <c:tx>
                <c:strRef>
                  <c:f>исход!$B$40</c:f>
                  <c:strCache>
                    <c:ptCount val="1"/>
                    <c:pt idx="0">
                      <c:v>НАСТОЯЩЕЕ СТРАШНОЕ ТЕЛЕВИДЕНИЕ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{40FF598E-F3DA-7A47-A7C6-699BD995BD06}</c15:txfldGUID>
                      <c15:f>исход!$B$40</c15:f>
                      <c15:dlblFieldTableCache>
                        <c:ptCount val="1"/>
                        <c:pt idx="0">
                          <c:v>НАСТОЯЩЕЕ СТРАШНОЕ ТЕЛЕВИДЕНИЕ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layout/>
              <c:tx>
                <c:strRef>
                  <c:f>исход!$B$41</c:f>
                  <c:strCache>
                    <c:ptCount val="1"/>
                    <c:pt idx="0">
                      <c:v>RU.TV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{49633969-B8C1-A448-B7F8-C91DA3EF89E3}</c15:txfldGUID>
                      <c15:f>исход!$B$41</c15:f>
                      <c15:dlblFieldTableCache>
                        <c:ptCount val="1"/>
                        <c:pt idx="0">
                          <c:v>RU.TV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layout/>
              <c:tx>
                <c:strRef>
                  <c:f>исход!$B$42</c:f>
                  <c:strCache>
                    <c:ptCount val="1"/>
                    <c:pt idx="0">
                      <c:v>РБК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{666D61C6-394E-674F-9F9A-8397D352F62F}</c15:txfldGUID>
                      <c15:f>исход!$B$42</c15:f>
                      <c15:dlblFieldTableCache>
                        <c:ptCount val="1"/>
                        <c:pt idx="0">
                          <c:v>РБК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layout/>
              <c:tx>
                <c:strRef>
                  <c:f>исход!$B$43</c:f>
                  <c:strCache>
                    <c:ptCount val="1"/>
                    <c:pt idx="0">
                      <c:v>РУССКИЙ БЕСТСЕЛЛЕР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{D9AD95C3-D65A-C044-B500-1A009BACAD62}</c15:txfldGUID>
                      <c15:f>исход!$B$43</c15:f>
                      <c15:dlblFieldTableCache>
                        <c:ptCount val="1"/>
                        <c:pt idx="0">
                          <c:v>РУССКИЙ БЕСТСЕЛЛЕР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layout>
                <c:manualLayout>
                  <c:x val="-0.0200115367499479"/>
                  <c:y val="-0.0216602924634421"/>
                </c:manualLayout>
              </c:layout>
              <c:tx>
                <c:strRef>
                  <c:f>исход!$B$44</c:f>
                  <c:strCache>
                    <c:ptCount val="1"/>
                    <c:pt idx="0">
                      <c:v>LIFE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{F75204CC-2CB5-C840-AAB7-7B3345A93739}</c15:txfldGUID>
                      <c15:f>исход!$B$44</c15:f>
                      <c15:dlblFieldTableCache>
                        <c:ptCount val="1"/>
                        <c:pt idx="0">
                          <c:v>LIFE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layout>
                <c:manualLayout>
                  <c:x val="-0.0863576156661433"/>
                  <c:y val="-0.000685231025681515"/>
                </c:manualLayout>
              </c:layout>
              <c:tx>
                <c:strRef>
                  <c:f>исход!$B$45</c:f>
                  <c:strCache>
                    <c:ptCount val="1"/>
                    <c:pt idx="0">
                      <c:v>МОЯ ПЛАНЕТА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83C3-49ED-937B-9485264888A4}"/>
                </c:ext>
                <c:ext xmlns:c15="http://schemas.microsoft.com/office/drawing/2012/chart" uri="{CE6537A1-D6FC-4f65-9D91-7224C49458BB}">
                  <c15:layout>
                    <c:manualLayout>
                      <c:w val="0.0925776506957804"/>
                      <c:h val="0.0268794825872349"/>
                    </c:manualLayout>
                  </c15:layout>
                  <c15:dlblFieldTable>
                    <c15:dlblFTEntry>
                      <c15:txfldGUID>{DF4586FC-F046-B44F-A86C-C84697433EC0}</c15:txfldGUID>
                      <c15:f>исход!$B$45</c15:f>
                      <c15:dlblFieldTableCache>
                        <c:ptCount val="1"/>
                        <c:pt idx="0">
                          <c:v>МОЯ ПЛАНЕТА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layout/>
              <c:tx>
                <c:strRef>
                  <c:f>исход!$B$46</c:f>
                  <c:strCache>
                    <c:ptCount val="1"/>
                    <c:pt idx="0">
                      <c:v>СПАС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{5762AFD7-2C75-2043-9A8C-48866681AA7D}</c15:txfldGUID>
                      <c15:f>исход!$B$46</c15:f>
                      <c15:dlblFieldTableCache>
                        <c:ptCount val="1"/>
                        <c:pt idx="0">
                          <c:v>СПАС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layout/>
              <c:tx>
                <c:strRef>
                  <c:f>исход!$B$47</c:f>
                  <c:strCache>
                    <c:ptCount val="1"/>
                    <c:pt idx="0">
                      <c:v>EURONEWS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{235C5728-D731-8142-B78F-CAEE044847DD}</c15:txfldGUID>
                      <c15:f>исход!$B$47</c15:f>
                      <c15:dlblFieldTableCache>
                        <c:ptCount val="1"/>
                        <c:pt idx="0">
                          <c:v>EURONEWS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layout>
                <c:manualLayout>
                  <c:x val="-0.0546256637687895"/>
                  <c:y val="-0.0234501937257843"/>
                </c:manualLayout>
              </c:layout>
              <c:tx>
                <c:strRef>
                  <c:f>исход!$B$48</c:f>
                  <c:strCache>
                    <c:ptCount val="1"/>
                    <c:pt idx="0">
                      <c:v>ANIMAL PLANET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{7280ECDE-4DC4-2E4F-8334-833D92610AD3}</c15:txfldGUID>
                      <c15:f>исход!$B$48</c15:f>
                      <c15:dlblFieldTableCache>
                        <c:ptCount val="1"/>
                        <c:pt idx="0">
                          <c:v>ANIMAL PLANET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layout/>
              <c:tx>
                <c:strRef>
                  <c:f>исход!$B$49</c:f>
                  <c:strCache>
                    <c:ptCount val="1"/>
                    <c:pt idx="0">
                      <c:v>TLC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{F4E6967A-773F-AF4C-A6D4-EC8C57D355E3}</c15:txfldGUID>
                      <c15:f>исход!$B$49</c15:f>
                      <c15:dlblFieldTableCache>
                        <c:ptCount val="1"/>
                        <c:pt idx="0">
                          <c:v>TLC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layout/>
              <c:tx>
                <c:strRef>
                  <c:f>исход!$B$50</c:f>
                  <c:strCache>
                    <c:ptCount val="1"/>
                    <c:pt idx="0">
                      <c:v>EUROSPORT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{846968F6-61B1-E444-B16E-D53F89EAFFEA}</c15:txfldGUID>
                      <c15:f>исход!$B$50</c15:f>
                      <c15:dlblFieldTableCache>
                        <c:ptCount val="1"/>
                        <c:pt idx="0">
                          <c:v>EUROSPORT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layout>
                <c:manualLayout>
                  <c:x val="-0.0390603992003354"/>
                  <c:y val="-0.0259313835770529"/>
                </c:manualLayout>
              </c:layout>
              <c:tx>
                <c:strRef>
                  <c:f>исход!$B$51</c:f>
                  <c:strCache>
                    <c:ptCount val="1"/>
                    <c:pt idx="0">
                      <c:v>PARAMOUNT COMEDY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{DD2C02A5-7AB6-F546-BE75-22206D1D82A9}</c15:txfldGUID>
                      <c15:f>исход!$B$51</c15:f>
                      <c15:dlblFieldTableCache>
                        <c:ptCount val="1"/>
                        <c:pt idx="0">
                          <c:v>PARAMOUNT COMEDY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layout>
                <c:manualLayout>
                  <c:x val="-0.0969093071790754"/>
                  <c:y val="-0.0306280993747863"/>
                </c:manualLayout>
              </c:layout>
              <c:tx>
                <c:strRef>
                  <c:f>исход!$B$52</c:f>
                  <c:strCache>
                    <c:ptCount val="1"/>
                    <c:pt idx="0">
                      <c:v>NATIONAL GEOGRAPHIC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{B9D67C3A-F628-1E4B-B488-B986673A4A1C}</c15:txfldGUID>
                      <c15:f>исход!$B$52</c15:f>
                      <c15:dlblFieldTableCache>
                        <c:ptCount val="1"/>
                        <c:pt idx="0">
                          <c:v>NATIONAL GEOGRAPHIC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layout/>
              <c:tx>
                <c:strRef>
                  <c:f>исход!$B$53</c:f>
                  <c:strCache>
                    <c:ptCount val="1"/>
                    <c:pt idx="0">
                      <c:v>TIJI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{79371564-6A04-6549-B74C-5E687D60F2F7}</c15:txfldGUID>
                      <c15:f>исход!$B$53</c15:f>
                      <c15:dlblFieldTableCache>
                        <c:ptCount val="1"/>
                        <c:pt idx="0">
                          <c:v>TIJI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layout>
                <c:manualLayout>
                  <c:x val="-0.0319118768149162"/>
                  <c:y val="-0.0315329662754461"/>
                </c:manualLayout>
              </c:layout>
              <c:tx>
                <c:strRef>
                  <c:f>исход!$B$54</c:f>
                  <c:strCache>
                    <c:ptCount val="1"/>
                    <c:pt idx="0">
                      <c:v>РУССКИЙ ИЛЛЮЗИОН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{DB274754-8FBB-B341-87EC-7CB772783D04}</c15:txfldGUID>
                      <c15:f>исход!$B$54</c15:f>
                      <c15:dlblFieldTableCache>
                        <c:ptCount val="1"/>
                        <c:pt idx="0">
                          <c:v>РУССКИЙ ИЛЛЮЗИОН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layout/>
              <c:tx>
                <c:strRef>
                  <c:f>исход!$B$55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{E14FB7FB-9A54-1943-ADD5-61A7C9F376E2}</c15:txfldGUID>
                      <c15:f>исход!$B$55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layout/>
              <c:tx>
                <c:strRef>
                  <c:f>исход!$B$56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{B0BA2739-4249-984D-9407-834B2BA2D324}</c15:txfldGUID>
                      <c15:f>исход!$B$56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layout/>
              <c:tx>
                <c:strRef>
                  <c:f>исход!$B$57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{35BB4C69-6002-7740-ABEB-3EC910BDEF9A}</c15:txfldGUID>
                      <c15:f>исход!$B$57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layout/>
              <c:tx>
                <c:strRef>
                  <c:f>исход!$B$58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{F13116F2-E54C-B346-8F28-FDF8D2EED2B8}</c15:txfldGUID>
                      <c15:f>исход!$B$58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layout/>
              <c:tx>
                <c:strRef>
                  <c:f>исход!$B$59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{171B7FF9-3A80-6E43-8DEF-E9322BBA8442}</c15:txfldGUID>
                      <c15:f>исход!$B$59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layout/>
              <c:tx>
                <c:strRef>
                  <c:f>исход!$B$60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{4C38B64E-6E35-EC47-A802-D6F30C92F1AF}</c15:txfldGUID>
                      <c15:f>исход!$B$60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layout/>
              <c:tx>
                <c:strRef>
                  <c:f>исход!$B$61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{03718A4E-31CA-F044-BF40-B36DABE1E617}</c15:txfldGUID>
                      <c15:f>исход!$B$61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layout/>
              <c:tx>
                <c:strRef>
                  <c:f>исход!$B$62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{EE04DB01-C2CE-AB41-95FD-893D3FA60094}</c15:txfldGUID>
                      <c15:f>исход!$B$62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layout/>
              <c:tx>
                <c:strRef>
                  <c:f>исход!$B$63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{E2380BA4-8E95-4745-907C-65BB54954F0D}</c15:txfldGUID>
                      <c15:f>исход!$B$63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layout/>
              <c:tx>
                <c:strRef>
                  <c:f>исход!$B$64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{AE0496C1-03FC-CC48-ACE7-D05EAA606D98}</c15:txfldGUID>
                      <c15:f>исход!$B$64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layout/>
              <c:tx>
                <c:strRef>
                  <c:f>исход!$B$65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{73499533-8560-394E-A167-3F32483F53DA}</c15:txfldGUID>
                      <c15:f>исход!$B$65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layout/>
              <c:tx>
                <c:strRef>
                  <c:f>исход!$B$66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{2DC0C86A-4089-284D-87FD-41F451B48DCB}</c15:txfldGUID>
                      <c15:f>исход!$B$66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layout/>
              <c:tx>
                <c:strRef>
                  <c:f>исход!$B$67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{3D4AABFB-7F81-E844-81E7-B35B1CF398C2}</c15:txfldGUID>
                      <c15:f>исход!$B$67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layout/>
              <c:tx>
                <c:strRef>
                  <c:f>исход!$B$68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{FB55F19C-F2C5-E449-BF1A-A145A743911D}</c15:txfldGUID>
                      <c15:f>исход!$B$68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layout/>
              <c:tx>
                <c:strRef>
                  <c:f>исход!$B$69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{3276BB00-E504-AB45-BBA2-1ECF1FA2D3F3}</c15:txfldGUID>
                      <c15:f>исход!$B$69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layout/>
              <c:tx>
                <c:strRef>
                  <c:f>исход!$B$70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{01CF198B-642D-0341-8E46-F38EFA8351DA}</c15:txfldGUID>
                      <c15:f>исход!$B$70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layout/>
              <c:tx>
                <c:strRef>
                  <c:f>исход!$B$71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{222A21F4-3693-654F-BC8A-2587CD5E93BA}</c15:txfldGUID>
                      <c15:f>исход!$B$71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layout/>
              <c:tx>
                <c:strRef>
                  <c:f>исход!$B$72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{484B6230-FF59-A34C-81A2-FEF1A16F32A5}</c15:txfldGUID>
                      <c15:f>исход!$B$72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layout/>
              <c:tx>
                <c:strRef>
                  <c:f>исход!$B$73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{4F118D63-B9B8-BD47-B265-C03029D3EC6C}</c15:txfldGUID>
                      <c15:f>исход!$B$73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layout/>
              <c:tx>
                <c:strRef>
                  <c:f>исход!$B$74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{73A6AB88-2743-5348-A768-91239B779A14}</c15:txfldGUID>
                      <c15:f>исход!$B$74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layout/>
              <c:tx>
                <c:strRef>
                  <c:f>исход!$B$75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{DAC96F51-9918-3A41-83B2-3940B1C2A478}</c15:txfldGUID>
                      <c15:f>исход!$B$75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layout/>
              <c:tx>
                <c:strRef>
                  <c:f>исход!$B$76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{0901DF37-BEEE-044A-9014-74121B80266A}</c15:txfldGUID>
                      <c15:f>исход!$B$76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layout/>
              <c:tx>
                <c:strRef>
                  <c:f>исход!$B$77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{707783A8-7FFC-DB48-80D9-C41FEBF63CB1}</c15:txfldGUID>
                      <c15:f>исход!$B$77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layout/>
              <c:tx>
                <c:strRef>
                  <c:f>исход!$B$78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{64160822-2E13-B24C-8944-FF54874CBD64}</c15:txfldGUID>
                      <c15:f>исход!$B$78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layout/>
              <c:tx>
                <c:strRef>
                  <c:f>исход!$B$79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{ED43B3D1-3E27-734E-B841-DA002F501819}</c15:txfldGUID>
                      <c15:f>исход!$B$79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layout/>
              <c:tx>
                <c:strRef>
                  <c:f>исход!$B$80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{07B54E71-FD7E-B244-99C1-10BCA9B1E8DC}</c15:txfldGUID>
                      <c15:f>исход!$B$80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layout/>
              <c:tx>
                <c:strRef>
                  <c:f>исход!$B$81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{C99E5E28-BB27-2843-80DA-71ECDC07D821}</c15:txfldGUID>
                      <c15:f>исход!$B$81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layout/>
              <c:tx>
                <c:strRef>
                  <c:f>исход!$B$82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{400C0156-BF26-7940-936A-D4C1ADB1F3AC}</c15:txfldGUID>
                      <c15:f>исход!$B$82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layout/>
              <c:tx>
                <c:strRef>
                  <c:f>исход!$B$83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{F148E9CC-9ABD-F847-8C01-951D36E97D97}</c15:txfldGUID>
                      <c15:f>исход!$B$83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layout/>
              <c:tx>
                <c:strRef>
                  <c:f>исход!$B$84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{0F69304E-17AB-F740-8558-2B268105B37B}</c15:txfldGUID>
                      <c15:f>исход!$B$84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layout/>
              <c:tx>
                <c:strRef>
                  <c:f>исход!$B$85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{2FB2170A-5165-2A4A-9E9C-E5521EEBC588}</c15:txfldGUID>
                      <c15:f>исход!$B$85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layout/>
              <c:tx>
                <c:strRef>
                  <c:f>исход!$B$86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{614A5194-C11A-8F45-936A-1F2A26047940}</c15:txfldGUID>
                      <c15:f>исход!$B$86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layout/>
              <c:tx>
                <c:strRef>
                  <c:f>исход!$B$87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{EB3B9C17-AA7F-C44A-A5CD-C205EEB3EB30}</c15:txfldGUID>
                      <c15:f>исход!$B$87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layout/>
              <c:tx>
                <c:strRef>
                  <c:f>исход!$B$88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{197E7761-48BA-2D4B-B387-45E9CC63134B}</c15:txfldGUID>
                      <c15:f>исход!$B$88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layout/>
              <c:tx>
                <c:strRef>
                  <c:f>исход!$B$89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{2DD94374-04D8-A64C-A88E-648B99B7C5B5}</c15:txfldGUID>
                      <c15:f>исход!$B$89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layout/>
              <c:tx>
                <c:strRef>
                  <c:f>исход!$B$90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{7564AB3E-87C7-AE48-B74D-B53B98A4E96C}</c15:txfldGUID>
                      <c15:f>исход!$B$90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layout/>
              <c:tx>
                <c:strRef>
                  <c:f>исход!$B$91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{582CD6E6-1671-AB4E-9D95-4CAB29035BDE}</c15:txfldGUID>
                      <c15:f>исход!$B$91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layout/>
              <c:tx>
                <c:strRef>
                  <c:f>исход!$B$92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{36360B41-C848-C64E-80CE-B0852DC43EEC}</c15:txfldGUID>
                      <c15:f>исход!$B$92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layout/>
              <c:tx>
                <c:strRef>
                  <c:f>исход!$B$93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{F8FB4BA7-4D38-8A43-901F-64E63ED84034}</c15:txfldGUID>
                      <c15:f>исход!$B$93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layout/>
              <c:tx>
                <c:strRef>
                  <c:f>исход!$B$94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{79BB8F1A-49E1-6849-866E-8732C60272CC}</c15:txfldGUID>
                      <c15:f>исход!$B$94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layout/>
              <c:tx>
                <c:strRef>
                  <c:f>исход!$B$95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{16DD56DB-52D2-9D42-A029-BB38CBB64368}</c15:txfldGUID>
                      <c15:f>исход!$B$95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layout/>
              <c:tx>
                <c:strRef>
                  <c:f>исход!$B$96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{A424AFA5-E24F-1D47-BA9D-ECDFD4C2AC95}</c15:txfldGUID>
                      <c15:f>исход!$B$96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layout/>
              <c:tx>
                <c:strRef>
                  <c:f>исход!$B$97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{D15C31B5-1C3B-8043-A13F-103137F22EB5}</c15:txfldGUID>
                      <c15:f>исход!$B$97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layout/>
              <c:tx>
                <c:strRef>
                  <c:f>исход!$B$98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{75614A01-9679-7043-AF7B-B1EECA2F301F}</c15:txfldGUID>
                      <c15:f>исход!$B$98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layout/>
              <c:tx>
                <c:strRef>
                  <c:f>исход!$B$99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{F46C1F4C-9B63-8F43-80A5-49F34EDA5635}</c15:txfldGUID>
                      <c15:f>исход!$B$99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layout/>
              <c:tx>
                <c:strRef>
                  <c:f>исход!$B$100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{9C843D9D-F5CB-CE43-B9BE-0C7094D06545}</c15:txfldGUID>
                      <c15:f>исход!$B$100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layout/>
              <c:tx>
                <c:strRef>
                  <c:f>исход!$B$101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{753A86CC-4B13-4F46-90AB-37C2F80FD05A}</c15:txfldGUID>
                      <c15:f>исход!$B$101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layout/>
              <c:tx>
                <c:strRef>
                  <c:f>исход!$B$102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{B05D8D87-227C-D94D-A393-2E9BFD60265C}</c15:txfldGUID>
                      <c15:f>исход!$B$102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layout/>
              <c:tx>
                <c:strRef>
                  <c:f>исход!$B$103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{D6CEE6BE-D6E5-2445-BC8B-8953F615F07C}</c15:txfldGUID>
                      <c15:f>исход!$B$103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0"/>
              <c:layout/>
              <c:tx>
                <c:strRef>
                  <c:f>исход!$B$104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{D925588B-099D-F947-96A0-B221C63EA9F5}</c15:txfldGUID>
                      <c15:f>исход!$B$104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1"/>
              <c:layout/>
              <c:tx>
                <c:strRef>
                  <c:f>исход!$B$105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{98E0246B-F9E1-F24C-97BC-055525DA885C}</c15:txfldGUID>
                      <c15:f>исход!$B$105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2"/>
              <c:layout/>
              <c:tx>
                <c:strRef>
                  <c:f>исход!$B$106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{A9FAF95E-104F-474A-813A-AB39C19300CC}</c15:txfldGUID>
                      <c15:f>исход!$B$106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3"/>
              <c:layout/>
              <c:tx>
                <c:strRef>
                  <c:f>исход!$B$107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{7AB685FC-74DF-2642-94D1-AF5304C1E5A8}</c15:txfldGUID>
                      <c15:f>исход!$B$107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4"/>
              <c:layout/>
              <c:tx>
                <c:strRef>
                  <c:f>исход!$B$108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{4CEB57BF-3D9E-394C-96B3-BC383C492CB9}</c15:txfldGUID>
                      <c15:f>исход!$B$108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5"/>
              <c:layout/>
              <c:tx>
                <c:strRef>
                  <c:f>исход!$B$109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{9FBAE339-9EC5-2543-B30F-A2A29F751CDC}</c15:txfldGUID>
                      <c15:f>исход!$B$109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6"/>
              <c:layout/>
              <c:tx>
                <c:strRef>
                  <c:f>исход!$B$110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{931333E9-69B7-0F4C-B2D0-E038A8D1DD1C}</c15:txfldGUID>
                      <c15:f>исход!$B$110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7"/>
              <c:layout/>
              <c:tx>
                <c:strRef>
                  <c:f>исход!$B$111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{03703E7E-DC8C-FD40-97D0-5D7C5AB91228}</c15:txfldGUID>
                      <c15:f>исход!$B$111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8"/>
              <c:layout/>
              <c:tx>
                <c:strRef>
                  <c:f>исход!$B$112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{8390ADF3-BDF7-2B45-899B-87B206EBC0D8}</c15:txfldGUID>
                      <c15:f>исход!$B$112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9"/>
              <c:layout/>
              <c:tx>
                <c:strRef>
                  <c:f>исход!$B$113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{AB6B8295-53D8-EE47-9AEC-6416689A0C37}</c15:txfldGUID>
                      <c15:f>исход!$B$113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0"/>
              <c:layout/>
              <c:tx>
                <c:strRef>
                  <c:f>исход!$B$114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{E484BF5E-2EC0-3E4E-B055-DD4F67B95BBC}</c15:txfldGUID>
                      <c15:f>исход!$B$114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1"/>
              <c:layout/>
              <c:tx>
                <c:strRef>
                  <c:f>исход!$B$115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{B6917274-33D5-FA41-ACED-976529A45581}</c15:txfldGUID>
                      <c15:f>исход!$B$115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2"/>
              <c:layout/>
              <c:tx>
                <c:strRef>
                  <c:f>исход!$B$116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{3F2D7DE9-EB82-B849-8229-A703A9AA3A51}</c15:txfldGUID>
                      <c15:f>исход!$B$116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3"/>
              <c:layout/>
              <c:tx>
                <c:strRef>
                  <c:f>исход!$B$117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{B0A36A1E-8098-D04A-8934-66BCE9FA5BEF}</c15:txfldGUID>
                      <c15:f>исход!$B$117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4"/>
              <c:layout/>
              <c:tx>
                <c:strRef>
                  <c:f>исход!$B$118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{742CCDA1-C1FF-B44D-B4E9-DAA8141C591D}</c15:txfldGUID>
                      <c15:f>исход!$B$118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5"/>
              <c:layout/>
              <c:tx>
                <c:strRef>
                  <c:f>исход!$B$119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{7A980ED6-F102-6F4B-BBDC-975BD45D0B65}</c15:txfldGUID>
                      <c15:f>исход!$B$119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6"/>
              <c:layout/>
              <c:tx>
                <c:strRef>
                  <c:f>исход!$B$120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{A5B1E3A3-8577-2848-A5A4-8A9D21D5EEEF}</c15:txfldGUID>
                      <c15:f>исход!$B$120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7"/>
              <c:layout/>
              <c:tx>
                <c:strRef>
                  <c:f>исход!$B$121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{6FE5DA33-96D1-2A44-BBF8-572355464367}</c15:txfldGUID>
                      <c15:f>исход!$B$121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8"/>
              <c:layout/>
              <c:tx>
                <c:strRef>
                  <c:f>исход!$B$122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{1D18353B-7D4C-2441-A438-6107BCA14CF8}</c15:txfldGUID>
                      <c15:f>исход!$B$122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9"/>
              <c:layout/>
              <c:tx>
                <c:strRef>
                  <c:f>исход!$B$123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{D2777531-E4A8-9A45-A6F5-D161124B6868}</c15:txfldGUID>
                      <c15:f>исход!$B$123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0"/>
              <c:layout/>
              <c:tx>
                <c:strRef>
                  <c:f>исход!$B$124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{243642D4-4658-9441-8297-9DCE2D0EC992}</c15:txfldGUID>
                      <c15:f>исход!$B$124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layout/>
              <c:tx>
                <c:strRef>
                  <c:f>исход!$B$125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{AB7249F9-56FE-EF4F-BE82-C8C710DB3C71}</c15:txfldGUID>
                      <c15:f>исход!$B$125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2"/>
              <c:layout/>
              <c:tx>
                <c:strRef>
                  <c:f>исход!$B$126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{E498919E-B62C-554F-9B9F-FC6ACCF04D4D}</c15:txfldGUID>
                      <c15:f>исход!$B$126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layout/>
              <c:tx>
                <c:strRef>
                  <c:f>исход!$B$127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{03F0C67E-153F-C44C-855D-E76AB33A1601}</c15:txfldGUID>
                      <c15:f>исход!$B$127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layout/>
              <c:tx>
                <c:strRef>
                  <c:f>исход!$B$128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{A57EB704-96BC-F84A-9F89-49ACE88D773A}</c15:txfldGUID>
                      <c15:f>исход!$B$128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layout/>
              <c:tx>
                <c:strRef>
                  <c:f>исход!$B$129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{EFDC755F-9FCD-DF45-9280-0A0BCE0DD194}</c15:txfldGUID>
                      <c15:f>исход!$B$129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layout/>
              <c:tx>
                <c:strRef>
                  <c:f>исход!$B$130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{4A4B748C-AE2B-F14F-94F9-38293160ABDA}</c15:txfldGUID>
                      <c15:f>исход!$B$130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layout/>
              <c:tx>
                <c:strRef>
                  <c:f>исход!$B$131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{78B55BA6-E1BD-BA4C-9310-6BD446911C37}</c15:txfldGUID>
                      <c15:f>исход!$B$131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layout/>
              <c:tx>
                <c:strRef>
                  <c:f>исход!$B$132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{966CE171-920B-B645-AEDA-2BEAAF4F0663}</c15:txfldGUID>
                      <c15:f>исход!$B$132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layout/>
              <c:tx>
                <c:strRef>
                  <c:f>исход!$B$133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{C9AA14C4-DD5B-F442-A4E1-C0E8F45800CC}</c15:txfldGUID>
                      <c15:f>исход!$B$133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layout/>
              <c:tx>
                <c:strRef>
                  <c:f>исход!$B$134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{21CA561F-CD0C-9247-96EA-3882BC4C8193}</c15:txfldGUID>
                      <c15:f>исход!$B$134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layout/>
              <c:tx>
                <c:strRef>
                  <c:f>исход!$B$135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{4BDDE2BF-77EC-5D4F-8F67-D0881BFAE793}</c15:txfldGUID>
                      <c15:f>исход!$B$135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layout/>
              <c:tx>
                <c:strRef>
                  <c:f>исход!$B$136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{1CDA3AE5-FC6D-F941-B8E6-12B7514B70C0}</c15:txfldGUID>
                      <c15:f>исход!$B$136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layout/>
              <c:tx>
                <c:strRef>
                  <c:f>исход!$B$137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{1F61969F-B42A-C04C-80F9-E38D7F38A62A}</c15:txfldGUID>
                      <c15:f>исход!$B$137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layout/>
              <c:tx>
                <c:strRef>
                  <c:f>исход!$B$138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{40F79119-23DF-B545-942F-872973C5A4A3}</c15:txfldGUID>
                      <c15:f>исход!$B$138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layout/>
              <c:tx>
                <c:strRef>
                  <c:f>исход!$B$139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{EF11147D-AF4F-1640-AAB8-B13A1471BEDF}</c15:txfldGUID>
                      <c15:f>исход!$B$139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layout/>
              <c:tx>
                <c:strRef>
                  <c:f>исход!$B$140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{C2DDCF4D-183A-8C4B-B224-95C455BA71CE}</c15:txfldGUID>
                      <c15:f>исход!$B$140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layout/>
              <c:tx>
                <c:strRef>
                  <c:f>исход!$B$141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{58724315-2302-4240-8127-8386E3253503}</c15:txfldGUID>
                      <c15:f>исход!$B$141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layout/>
              <c:tx>
                <c:strRef>
                  <c:f>исход!$B$142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{CC260842-65A1-A14F-9728-1896DF0C78C0}</c15:txfldGUID>
                      <c15:f>исход!$B$142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layout/>
              <c:tx>
                <c:strRef>
                  <c:f>исход!$B$143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{30C01269-0490-A841-AF5A-A9E24B8CE5D2}</c15:txfldGUID>
                      <c15:f>исход!$B$143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layout/>
              <c:tx>
                <c:strRef>
                  <c:f>исход!$B$144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{61F37332-9A35-C949-AFBA-35079E2CFD6E}</c15:txfldGUID>
                      <c15:f>исход!$B$144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layout/>
              <c:tx>
                <c:strRef>
                  <c:f>исход!$B$145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{78DA6E9F-005E-A143-9286-1C4A7F3C084D}</c15:txfldGUID>
                      <c15:f>исход!$B$145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layout/>
              <c:tx>
                <c:strRef>
                  <c:f>исход!$B$146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{C5EBF1C4-D8A1-3F4A-BEFE-CB0C4D8787ED}</c15:txfldGUID>
                      <c15:f>исход!$B$146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layout/>
              <c:tx>
                <c:strRef>
                  <c:f>исход!$B$147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{4284E2D5-F312-3040-8DD9-4B15C20F36CC}</c15:txfldGUID>
                      <c15:f>исход!$B$147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layout/>
              <c:tx>
                <c:strRef>
                  <c:f>исход!$B$148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{B56834A1-04FD-E04A-8918-EAF1DB35766D}</c15:txfldGUID>
                      <c15:f>исход!$B$148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layout/>
              <c:tx>
                <c:strRef>
                  <c:f>исход!$B$149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{636029AF-28A3-E248-844F-F9CEBC0687FC}</c15:txfldGUID>
                      <c15:f>исход!$B$149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layout/>
              <c:tx>
                <c:strRef>
                  <c:f>исход!$B$150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{582C050B-2925-0142-B723-5EFBA1825E66}</c15:txfldGUID>
                      <c15:f>исход!$B$150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layout/>
              <c:tx>
                <c:strRef>
                  <c:f>исход!$B$151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{CEF0AA0A-FD16-1C4D-AB3D-5184C2C3A3F4}</c15:txfldGUID>
                      <c15:f>исход!$B$151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layout/>
              <c:tx>
                <c:strRef>
                  <c:f>исход!$B$152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{2D8578C1-1144-754E-8B24-620E4456F48A}</c15:txfldGUID>
                      <c15:f>исход!$B$152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layout/>
              <c:tx>
                <c:strRef>
                  <c:f>исход!$B$153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9-83C3-49ED-937B-9485264888A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>
                    <c15:dlblFTEntry>
                      <c15:txfldGUID>{33627E30-A43C-6844-A64F-8FFD4FD7D579}</c15:txfldGUID>
                      <c15:f>исход!$B$153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layout/>
              <c:tx>
                <c:strRef>
                  <c:f>исход!$B$154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{A34ACF07-3BD0-CD44-B7F4-15CDF7E07F74}</c15:txfldGUID>
                      <c15:f>исход!$B$154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layout/>
              <c:tx>
                <c:strRef>
                  <c:f>исход!$B$155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{041E6A28-0F38-814E-908B-33A95C798F82}</c15:txfldGUID>
                      <c15:f>исход!$B$155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layout/>
              <c:tx>
                <c:strRef>
                  <c:f>исход!$B$156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{7B41C0D8-EE79-9945-B04D-6FBB2CE26299}</c15:txfldGUID>
                      <c15:f>исход!$B$156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3"/>
              <c:layout/>
              <c:tx>
                <c:strRef>
                  <c:f>исход!$B$157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{52260BFA-9CC5-924E-B73F-CED5693E02EE}</c15:txfldGUID>
                      <c15:f>исход!$B$157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4"/>
              <c:layout/>
              <c:tx>
                <c:strRef>
                  <c:f>исход!$B$158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{A6DB9448-731E-DD43-B6F7-C7ED55A9C162}</c15:txfldGUID>
                      <c15:f>исход!$B$158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5"/>
              <c:layout/>
              <c:tx>
                <c:strRef>
                  <c:f>исход!$B$159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{B5219565-F25C-104B-BF65-51160E32D53B}</c15:txfldGUID>
                      <c15:f>исход!$B$159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layout/>
              <c:tx>
                <c:strRef>
                  <c:f>исход!$B$160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{924E1D6E-C60D-4F43-9150-8460800A5048}</c15:txfldGUID>
                      <c15:f>исход!$B$160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layout/>
              <c:tx>
                <c:strRef>
                  <c:f>исход!$B$161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{4F6C33D1-ED17-1D43-83AC-006A92BBE3ED}</c15:txfldGUID>
                      <c15:f>исход!$B$161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layout/>
              <c:tx>
                <c:strRef>
                  <c:f>исход!$B$162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{CC48C91B-AB61-EF45-936B-0EF32DE3102C}</c15:txfldGUID>
                      <c15:f>исход!$B$162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layout/>
              <c:tx>
                <c:strRef>
                  <c:f>исход!$B$163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{592C4E14-4A6B-694A-827A-C51AC2457593}</c15:txfldGUID>
                      <c15:f>исход!$B$163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0"/>
              <c:layout/>
              <c:tx>
                <c:strRef>
                  <c:f>исход!$B$164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{54B56CA0-9EBA-F04A-BBF6-0F827388F918}</c15:txfldGUID>
                      <c15:f>исход!$B$164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1"/>
              <c:layout/>
              <c:tx>
                <c:strRef>
                  <c:f>исход!$B$165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{C3A38F21-C0D0-FA42-A6AC-EABBAB3E2B98}</c15:txfldGUID>
                      <c15:f>исход!$B$165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2"/>
              <c:layout/>
              <c:tx>
                <c:strRef>
                  <c:f>исход!$B$166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{E40D627D-DCAB-8C48-ABC9-D680CCE002B8}</c15:txfldGUID>
                      <c15:f>исход!$B$166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3"/>
              <c:layout/>
              <c:tx>
                <c:strRef>
                  <c:f>исход!$B$167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{D2C6DDBB-6D7F-874D-9C93-E4CC997A48FF}</c15:txfldGUID>
                      <c15:f>исход!$B$167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4"/>
              <c:layout/>
              <c:tx>
                <c:strRef>
                  <c:f>исход!$B$168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{89C0E186-FB84-1D4F-88EC-A3E9D90A413E}</c15:txfldGUID>
                      <c15:f>исход!$B$168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5"/>
              <c:layout/>
              <c:tx>
                <c:strRef>
                  <c:f>исход!$B$169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{FD81CBCB-9338-CE42-9F9C-6ED3D6C88BAA}</c15:txfldGUID>
                      <c15:f>исход!$B$169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6"/>
              <c:layout/>
              <c:tx>
                <c:strRef>
                  <c:f>исход!$B$170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{F620EEA8-708E-574C-B874-FD5D7318E20C}</c15:txfldGUID>
                      <c15:f>исход!$B$170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7"/>
              <c:layout/>
              <c:tx>
                <c:strRef>
                  <c:f>исход!$B$171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{7C31F4FA-B41B-CD46-9232-61459DFD48A4}</c15:txfldGUID>
                      <c15:f>исход!$B$171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8"/>
              <c:layout/>
              <c:tx>
                <c:strRef>
                  <c:f>исход!$B$172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{1C127929-6350-9048-BFB8-ACF0C959605F}</c15:txfldGUID>
                      <c15:f>исход!$B$172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9"/>
              <c:layout>
                <c:manualLayout>
                  <c:x val="-0.0268159432058324"/>
                  <c:y val="-0.0201100910427719"/>
                </c:manualLayout>
              </c:layout>
              <c:tx>
                <c:strRef>
                  <c:f>исход!$B$173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{FD1F4A6E-FE84-0F41-BA5A-F344853FEE17}</c15:txfldGUID>
                      <c15:f>исход!$B$173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0"/>
              <c:layout/>
              <c:tx>
                <c:strRef>
                  <c:f>исход!$B$174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{A2D9816A-7166-1E4F-B28A-CFBA619AE2C7}</c15:txfldGUID>
                      <c15:f>исход!$B$174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1"/>
              <c:layout/>
              <c:tx>
                <c:strRef>
                  <c:f>исход!$B$175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{7ECE611F-B867-894B-81B8-4EA69371CEDA}</c15:txfldGUID>
                      <c15:f>исход!$B$175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2"/>
              <c:layout/>
              <c:tx>
                <c:strRef>
                  <c:f>исход!$B$176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{B15C08E5-7FA7-4E40-B981-71D9EB579E70}</c15:txfldGUID>
                      <c15:f>исход!$B$176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3"/>
              <c:layout/>
              <c:tx>
                <c:strRef>
                  <c:f>исход!$B$177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{A86D2D06-5683-064D-91A0-12C52A1F6C2F}</c15:txfldGUID>
                      <c15:f>исход!$B$177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4"/>
              <c:layout/>
              <c:tx>
                <c:strRef>
                  <c:f>исход!$B$178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{5764B261-971D-F046-8131-838D89088384}</c15:txfldGUID>
                      <c15:f>исход!$B$178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5"/>
              <c:layout/>
              <c:tx>
                <c:strRef>
                  <c:f>исход!$B$179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{72E31F92-C878-924D-9473-C56F0F7D3F06}</c15:txfldGUID>
                      <c15:f>исход!$B$179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6"/>
              <c:layout/>
              <c:tx>
                <c:strRef>
                  <c:f>исход!$B$180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{11394CC7-5827-4443-913F-798045CE7956}</c15:txfldGUID>
                      <c15:f>исход!$B$180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7"/>
              <c:layout/>
              <c:tx>
                <c:strRef>
                  <c:f>исход!$B$181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{52D86740-D0A7-FE4C-9351-93735985E281}</c15:txfldGUID>
                      <c15:f>исход!$B$181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8"/>
              <c:layout/>
              <c:tx>
                <c:strRef>
                  <c:f>исход!$B$182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{FA2A3D19-6DFB-EA47-950F-BA6C40977180}</c15:txfldGUID>
                      <c15:f>исход!$B$182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9"/>
              <c:layout/>
              <c:tx>
                <c:strRef>
                  <c:f>исход!$B$183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{73718EAE-F322-A045-8309-ABBFD2F3051F}</c15:txfldGUID>
                      <c15:f>исход!$B$183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0"/>
              <c:layout/>
              <c:tx>
                <c:strRef>
                  <c:f>исход!$B$184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{DEE8FC06-988E-3A46-B3FE-9025BD49D2DC}</c15:txfldGUID>
                      <c15:f>исход!$B$184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1"/>
              <c:layout>
                <c:manualLayout>
                  <c:x val="-0.0180544967117965"/>
                  <c:y val="-0.021888513935758"/>
                </c:manualLayout>
              </c:layout>
              <c:tx>
                <c:strRef>
                  <c:f>исход!$B$185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{8001BA5D-5BF2-9040-B195-271C17B66C9A}</c15:txfldGUID>
                      <c15:f>исход!$B$185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2"/>
              <c:layout/>
              <c:tx>
                <c:strRef>
                  <c:f>исход!$B$186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{9FF425D1-9ACA-AE44-9B52-60EB070ADC6D}</c15:txfldGUID>
                      <c15:f>исход!$B$186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3"/>
              <c:layout/>
              <c:tx>
                <c:strRef>
                  <c:f>исход!$B$187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{BEF87F3E-C070-7541-87F4-BE3E8C670610}</c15:txfldGUID>
                      <c15:f>исход!$B$187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4"/>
              <c:layout/>
              <c:tx>
                <c:strRef>
                  <c:f>исход!$B$188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{6266CE2A-C966-8049-AF25-61F67CA03F48}</c15:txfldGUID>
                      <c15:f>исход!$B$188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5"/>
              <c:layout/>
              <c:tx>
                <c:strRef>
                  <c:f>исход!$B$189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{20415D5F-F084-B64B-B425-1399816B1222}</c15:txfldGUID>
                      <c15:f>исход!$B$189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6"/>
              <c:layout/>
              <c:tx>
                <c:strRef>
                  <c:f>исход!$B$190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{8A666D61-27F0-214E-A20C-05F4CC94B336}</c15:txfldGUID>
                      <c15:f>исход!$B$190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7"/>
              <c:layout/>
              <c:tx>
                <c:strRef>
                  <c:f>исход!$B$191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{0FFF6AB6-C865-6C4F-8E45-C19638A30058}</c15:txfldGUID>
                      <c15:f>исход!$B$191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8"/>
              <c:layout/>
              <c:tx>
                <c:strRef>
                  <c:f>исход!$B$192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{2BE10A03-D4DB-4740-B98D-B57B4F3EA0DA}</c15:txfldGUID>
                      <c15:f>исход!$B$192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9"/>
              <c:layout/>
              <c:tx>
                <c:strRef>
                  <c:f>исход!$B$193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{DAF61C9F-2B34-2C48-B2CF-C9EDE4751843}</c15:txfldGUID>
                      <c15:f>исход!$B$193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0"/>
              <c:layout/>
              <c:tx>
                <c:strRef>
                  <c:f>исход!$B$194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{8EB56C21-D781-AA4C-9761-523CD93A060A}</c15:txfldGUID>
                      <c15:f>исход!$B$194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1"/>
              <c:layout/>
              <c:tx>
                <c:strRef>
                  <c:f>исход!$B$195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{FCE5144D-F514-1149-B768-C08ACE2705E6}</c15:txfldGUID>
                      <c15:f>исход!$B$195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2"/>
              <c:layout/>
              <c:tx>
                <c:strRef>
                  <c:f>исход!$B$196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{069FBB74-F741-7045-8E22-D3AC65ED949C}</c15:txfldGUID>
                      <c15:f>исход!$B$196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3"/>
              <c:layout/>
              <c:tx>
                <c:strRef>
                  <c:f>исход!$B$197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{E35E3089-6E20-7640-A3FE-B120F7604209}</c15:txfldGUID>
                      <c15:f>исход!$B$197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4"/>
              <c:layout/>
              <c:tx>
                <c:strRef>
                  <c:f>исход!$B$198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{3332E70B-A392-D54A-AA70-BAC6E809893D}</c15:txfldGUID>
                      <c15:f>исход!$B$198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5"/>
              <c:layout/>
              <c:tx>
                <c:strRef>
                  <c:f>исход!$B$199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{518B0D41-2D22-F64D-B3DF-01688C8E0A80}</c15:txfldGUID>
                      <c15:f>исход!$B$199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6"/>
              <c:layout/>
              <c:tx>
                <c:strRef>
                  <c:f>исход!$B$200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{6BB30295-71C5-FC43-9DF1-3D2268BA4B1C}</c15:txfldGUID>
                      <c15:f>исход!$B$200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7"/>
              <c:layout/>
              <c:tx>
                <c:strRef>
                  <c:f>исход!$B$201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{23CA7FEA-E1A6-5A4A-B023-DCC9A613D402}</c15:txfldGUID>
                      <c15:f>исход!$B$201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8"/>
              <c:layout/>
              <c:tx>
                <c:strRef>
                  <c:f>исход!$B$202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{D301BEA8-48CB-404B-BE07-F0CB507611DD}</c15:txfldGUID>
                      <c15:f>исход!$B$202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9"/>
              <c:layout/>
              <c:tx>
                <c:strRef>
                  <c:f>исход!$B$203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{1E915436-8B22-3441-B897-A88360F3A6D5}</c15:txfldGUID>
                      <c15:f>исход!$B$203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0"/>
              <c:layout/>
              <c:tx>
                <c:strRef>
                  <c:f>исход!$B$204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{284AC28A-76FD-2E4C-98C5-45B4E45D9721}</c15:txfldGUID>
                      <c15:f>исход!$B$204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1"/>
              <c:layout/>
              <c:tx>
                <c:strRef>
                  <c:f>исход!$B$205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{E48F571B-7419-7342-B590-1757429CC28F}</c15:txfldGUID>
                      <c15:f>исход!$B$205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2"/>
              <c:layout/>
              <c:tx>
                <c:strRef>
                  <c:f>исход!$B$206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{C48EC5AF-F5C3-3A48-A5C6-37D4D564A065}</c15:txfldGUID>
                      <c15:f>исход!$B$206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3"/>
              <c:layout/>
              <c:tx>
                <c:strRef>
                  <c:f>исход!$B$207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{6665ECDB-567F-B140-9062-80EB9DA64238}</c15:txfldGUID>
                      <c15:f>исход!$B$207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4"/>
              <c:layout/>
              <c:tx>
                <c:strRef>
                  <c:f>исход!$B$208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{CE0DB47D-024F-FA4C-B49B-55E1E826F4B3}</c15:txfldGUID>
                      <c15:f>исход!$B$208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5"/>
              <c:layout/>
              <c:tx>
                <c:strRef>
                  <c:f>исход!$B$209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{451CE090-7DDD-6D41-A28D-CC47C8010E9F}</c15:txfldGUID>
                      <c15:f>исход!$B$209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6"/>
              <c:layout/>
              <c:tx>
                <c:strRef>
                  <c:f>исход!$B$210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{FD0F03E2-AA60-4946-A97A-AC9CB770D6B0}</c15:txfldGUID>
                      <c15:f>исход!$B$210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7"/>
              <c:layout/>
              <c:tx>
                <c:strRef>
                  <c:f>исход!$B$211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{A67401A8-D064-1248-8D0E-71A16000B497}</c15:txfldGUID>
                      <c15:f>исход!$B$211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8"/>
              <c:layout/>
              <c:tx>
                <c:strRef>
                  <c:f>исход!$B$212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{03678442-E918-1D49-BFB4-A00A34B95EDC}</c15:txfldGUID>
                      <c15:f>исход!$B$212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9"/>
              <c:layout/>
              <c:tx>
                <c:strRef>
                  <c:f>исход!$B$213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{7658F403-6F76-5A4F-9AB8-4AB1C9C7FA9E}</c15:txfldGUID>
                      <c15:f>исход!$B$213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0"/>
              <c:layout/>
              <c:tx>
                <c:strRef>
                  <c:f>исход!$B$214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{C556DCED-3E96-034E-AB7F-E48302A9FC6F}</c15:txfldGUID>
                      <c15:f>исход!$B$214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1"/>
              <c:layout/>
              <c:tx>
                <c:strRef>
                  <c:f>исход!$B$215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{50AEE656-4B64-B04E-8495-BDC775EF2A4E}</c15:txfldGUID>
                      <c15:f>исход!$B$215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2"/>
              <c:layout/>
              <c:tx>
                <c:strRef>
                  <c:f>исход!$B$216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{34A41635-32BB-CE4F-A69A-4663EF0DE343}</c15:txfldGUID>
                      <c15:f>исход!$B$216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3"/>
              <c:layout/>
              <c:tx>
                <c:strRef>
                  <c:f>исход!$B$217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{50F91A8D-91A6-E04F-852C-A3BFDFEAFA21}</c15:txfldGUID>
                      <c15:f>исход!$B$217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4"/>
              <c:layout/>
              <c:tx>
                <c:strRef>
                  <c:f>исход!$B$218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A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{F9009959-C6C3-AF40-9F72-EA954B93A808}</c15:txfldGUID>
                      <c15:f>исход!$B$218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5"/>
              <c:layout/>
              <c:tx>
                <c:strRef>
                  <c:f>исход!$B$219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{6AD1634F-8F82-D84F-8DEF-8CA7F38C703B}</c15:txfldGUID>
                      <c15:f>исход!$B$219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6"/>
              <c:layout/>
              <c:tx>
                <c:strRef>
                  <c:f>исход!$B$220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C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{D2285A06-ED67-9149-84E4-780E3B4D09E9}</c15:txfldGUID>
                      <c15:f>исход!$B$220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7"/>
              <c:layout/>
              <c:tx>
                <c:strRef>
                  <c:f>исход!$B$221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{8D22C66F-37D9-4043-9CF5-0F6324822BED}</c15:txfldGUID>
                      <c15:f>исход!$B$221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8"/>
              <c:layout/>
              <c:tx>
                <c:strRef>
                  <c:f>исход!$B$222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E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{1F7352F2-BEFD-644A-80EB-539192E67994}</c15:txfldGUID>
                      <c15:f>исход!$B$222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9"/>
              <c:layout/>
              <c:tx>
                <c:strRef>
                  <c:f>исход!$B$223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{BABE77F6-73F0-A142-88A9-7C70F8B22F16}</c15:txfldGUID>
                      <c15:f>исход!$B$223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0"/>
              <c:layout/>
              <c:tx>
                <c:strRef>
                  <c:f>исход!$B$224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0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{5B8A4550-B30F-804C-ADDE-2D2185BDB3EF}</c15:txfldGUID>
                      <c15:f>исход!$B$224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1"/>
              <c:layout/>
              <c:tx>
                <c:strRef>
                  <c:f>исход!$B$225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{238E03C1-D2DD-5844-A530-7A8D0615F3DB}</c15:txfldGUID>
                      <c15:f>исход!$B$225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2"/>
              <c:layout/>
              <c:tx>
                <c:strRef>
                  <c:f>исход!$B$226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2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{92BB5F32-4A7D-F744-8CAD-17E5713A26D0}</c15:txfldGUID>
                      <c15:f>исход!$B$226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3"/>
              <c:layout/>
              <c:tx>
                <c:strRef>
                  <c:f>исход!$B$227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{C878B876-D0B2-D043-A551-401CD30E3665}</c15:txfldGUID>
                      <c15:f>исход!$B$227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4"/>
              <c:layout/>
              <c:tx>
                <c:strRef>
                  <c:f>исход!$B$228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4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{535C4AFE-8F1D-3449-9634-76F221B77D42}</c15:txfldGUID>
                      <c15:f>исход!$B$228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5"/>
              <c:layout/>
              <c:tx>
                <c:strRef>
                  <c:f>исход!$B$229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{4592BCBE-67F6-3141-ACA9-F42092577945}</c15:txfldGUID>
                      <c15:f>исход!$B$229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6"/>
              <c:layout/>
              <c:tx>
                <c:strRef>
                  <c:f>исход!$B$230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6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{78EF4648-1AF2-B147-805D-19AEA02B806E}</c15:txfldGUID>
                      <c15:f>исход!$B$230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7"/>
              <c:layout/>
              <c:tx>
                <c:strRef>
                  <c:f>исход!$B$231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{02C66EF8-94D2-2F4C-BDD6-70D28436F240}</c15:txfldGUID>
                      <c15:f>исход!$B$231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8"/>
              <c:layout/>
              <c:tx>
                <c:strRef>
                  <c:f>исход!$B$232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8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{C7F8483B-DD6F-6A4D-A603-597A0E5BFCDF}</c15:txfldGUID>
                      <c15:f>исход!$B$232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  <c:pt idx="3">
                  <c:v>61.382</c:v>
                </c:pt>
                <c:pt idx="4">
                  <c:v>63.42800000000001</c:v>
                </c:pt>
                <c:pt idx="5">
                  <c:v>42.944</c:v>
                </c:pt>
                <c:pt idx="6">
                  <c:v>50.94600000000001</c:v>
                </c:pt>
                <c:pt idx="7">
                  <c:v>65.204</c:v>
                </c:pt>
                <c:pt idx="8">
                  <c:v>64.17599999999999</c:v>
                </c:pt>
                <c:pt idx="9">
                  <c:v>79.819</c:v>
                </c:pt>
                <c:pt idx="10">
                  <c:v>64.767</c:v>
                </c:pt>
                <c:pt idx="11">
                  <c:v>39.53</c:v>
                </c:pt>
                <c:pt idx="12">
                  <c:v>59.899</c:v>
                </c:pt>
                <c:pt idx="13">
                  <c:v>44.28800000000001</c:v>
                </c:pt>
                <c:pt idx="14">
                  <c:v>29.42399999999999</c:v>
                </c:pt>
                <c:pt idx="15">
                  <c:v>56.555</c:v>
                </c:pt>
                <c:pt idx="16">
                  <c:v>58.918</c:v>
                </c:pt>
                <c:pt idx="17">
                  <c:v>72.745</c:v>
                </c:pt>
                <c:pt idx="18">
                  <c:v>63.624</c:v>
                </c:pt>
                <c:pt idx="19">
                  <c:v>41.14700000000001</c:v>
                </c:pt>
                <c:pt idx="20">
                  <c:v>78.62899999999995</c:v>
                </c:pt>
                <c:pt idx="21">
                  <c:v>63.176</c:v>
                </c:pt>
                <c:pt idx="22">
                  <c:v>75.77599999999998</c:v>
                </c:pt>
                <c:pt idx="23">
                  <c:v>62.79600000000003</c:v>
                </c:pt>
                <c:pt idx="24">
                  <c:v>41.78500000000001</c:v>
                </c:pt>
                <c:pt idx="25">
                  <c:v>63.39700000000001</c:v>
                </c:pt>
                <c:pt idx="26">
                  <c:v>67.832</c:v>
                </c:pt>
                <c:pt idx="27">
                  <c:v>59.49500000000001</c:v>
                </c:pt>
                <c:pt idx="28">
                  <c:v>33.21400000000001</c:v>
                </c:pt>
                <c:pt idx="29">
                  <c:v>46.399</c:v>
                </c:pt>
                <c:pt idx="30">
                  <c:v>54.186</c:v>
                </c:pt>
                <c:pt idx="31">
                  <c:v>52.767</c:v>
                </c:pt>
                <c:pt idx="32">
                  <c:v>27.85300000000001</c:v>
                </c:pt>
                <c:pt idx="33">
                  <c:v>53.51900000000001</c:v>
                </c:pt>
                <c:pt idx="34">
                  <c:v>40.12500000000002</c:v>
                </c:pt>
                <c:pt idx="35">
                  <c:v>37.73200000000002</c:v>
                </c:pt>
                <c:pt idx="36">
                  <c:v>57.40300000000001</c:v>
                </c:pt>
                <c:pt idx="37">
                  <c:v>66.67299999999999</c:v>
                </c:pt>
                <c:pt idx="38">
                  <c:v>54.874</c:v>
                </c:pt>
                <c:pt idx="39">
                  <c:v>62.826</c:v>
                </c:pt>
                <c:pt idx="40">
                  <c:v>42.996</c:v>
                </c:pt>
                <c:pt idx="41">
                  <c:v>52.72000000000001</c:v>
                </c:pt>
                <c:pt idx="42">
                  <c:v>68.21400000000002</c:v>
                </c:pt>
                <c:pt idx="43">
                  <c:v>51.734</c:v>
                </c:pt>
                <c:pt idx="44">
                  <c:v>50.481</c:v>
                </c:pt>
                <c:pt idx="45">
                  <c:v>74.66899999999998</c:v>
                </c:pt>
                <c:pt idx="46">
                  <c:v>42.59300000000001</c:v>
                </c:pt>
                <c:pt idx="47">
                  <c:v>60.418</c:v>
                </c:pt>
                <c:pt idx="48">
                  <c:v>29.832</c:v>
                </c:pt>
                <c:pt idx="49">
                  <c:v>61.376</c:v>
                </c:pt>
                <c:pt idx="50">
                  <c:v>56.911</c:v>
                </c:pt>
                <c:pt idx="51">
                  <c:v>49.384</c:v>
                </c:pt>
                <c:pt idx="52">
                  <c:v>47.52800000000001</c:v>
                </c:pt>
                <c:pt idx="53">
                  <c:v>62.67500000000001</c:v>
                </c:pt>
                <c:pt idx="54">
                  <c:v>44.523</c:v>
                </c:pt>
                <c:pt idx="55">
                  <c:v>22.97</c:v>
                </c:pt>
                <c:pt idx="56">
                  <c:v>54.085</c:v>
                </c:pt>
                <c:pt idx="57">
                  <c:v>73.67099999999998</c:v>
                </c:pt>
                <c:pt idx="58">
                  <c:v>17.978</c:v>
                </c:pt>
                <c:pt idx="59">
                  <c:v>45.941</c:v>
                </c:pt>
                <c:pt idx="60">
                  <c:v>70.784</c:v>
                </c:pt>
                <c:pt idx="61">
                  <c:v>47.548</c:v>
                </c:pt>
                <c:pt idx="62">
                  <c:v>55.14700000000001</c:v>
                </c:pt>
                <c:pt idx="63">
                  <c:v>30.031</c:v>
                </c:pt>
                <c:pt idx="64">
                  <c:v>77.972</c:v>
                </c:pt>
                <c:pt idx="65">
                  <c:v>47.646</c:v>
                </c:pt>
                <c:pt idx="66">
                  <c:v>40.332</c:v>
                </c:pt>
                <c:pt idx="67">
                  <c:v>40.73800000000002</c:v>
                </c:pt>
                <c:pt idx="68">
                  <c:v>46.241</c:v>
                </c:pt>
                <c:pt idx="69">
                  <c:v>21.478</c:v>
                </c:pt>
                <c:pt idx="70">
                  <c:v>60.96700000000001</c:v>
                </c:pt>
                <c:pt idx="71">
                  <c:v>82.25</c:v>
                </c:pt>
                <c:pt idx="72">
                  <c:v>55.76200000000002</c:v>
                </c:pt>
                <c:pt idx="73">
                  <c:v>69.62199999999998</c:v>
                </c:pt>
                <c:pt idx="74">
                  <c:v>73.12099999999998</c:v>
                </c:pt>
                <c:pt idx="75">
                  <c:v>29.364</c:v>
                </c:pt>
                <c:pt idx="76">
                  <c:v>67.487</c:v>
                </c:pt>
                <c:pt idx="77">
                  <c:v>61.691</c:v>
                </c:pt>
                <c:pt idx="78">
                  <c:v>54.801</c:v>
                </c:pt>
                <c:pt idx="79">
                  <c:v>38.094</c:v>
                </c:pt>
                <c:pt idx="80">
                  <c:v>60.325</c:v>
                </c:pt>
                <c:pt idx="81">
                  <c:v>14.15200000000001</c:v>
                </c:pt>
                <c:pt idx="82">
                  <c:v>47.009</c:v>
                </c:pt>
                <c:pt idx="83">
                  <c:v>57.72300000000001</c:v>
                </c:pt>
                <c:pt idx="84">
                  <c:v>23.13400000000001</c:v>
                </c:pt>
                <c:pt idx="85">
                  <c:v>55.361</c:v>
                </c:pt>
                <c:pt idx="86">
                  <c:v>70.131</c:v>
                </c:pt>
                <c:pt idx="87">
                  <c:v>53.883</c:v>
                </c:pt>
                <c:pt idx="88">
                  <c:v>60.234</c:v>
                </c:pt>
                <c:pt idx="89">
                  <c:v>84.14</c:v>
                </c:pt>
                <c:pt idx="90">
                  <c:v>76.022</c:v>
                </c:pt>
                <c:pt idx="91">
                  <c:v>77.57599999999998</c:v>
                </c:pt>
                <c:pt idx="92">
                  <c:v>46.07</c:v>
                </c:pt>
                <c:pt idx="93">
                  <c:v>49.04300000000001</c:v>
                </c:pt>
                <c:pt idx="94">
                  <c:v>61.474</c:v>
                </c:pt>
                <c:pt idx="95">
                  <c:v>17.434</c:v>
                </c:pt>
                <c:pt idx="96">
                  <c:v>32.82400000000001</c:v>
                </c:pt>
                <c:pt idx="97">
                  <c:v>65.366</c:v>
                </c:pt>
                <c:pt idx="98">
                  <c:v>83.12299999999995</c:v>
                </c:pt>
                <c:pt idx="99">
                  <c:v>59.312</c:v>
                </c:pt>
                <c:pt idx="100">
                  <c:v>55.619</c:v>
                </c:pt>
                <c:pt idx="101">
                  <c:v>65.203</c:v>
                </c:pt>
                <c:pt idx="102">
                  <c:v>51.911</c:v>
                </c:pt>
                <c:pt idx="103">
                  <c:v>38.33600000000001</c:v>
                </c:pt>
                <c:pt idx="104">
                  <c:v>19.28099999999998</c:v>
                </c:pt>
                <c:pt idx="105">
                  <c:v>65.87699999999998</c:v>
                </c:pt>
                <c:pt idx="106">
                  <c:v>59.414</c:v>
                </c:pt>
                <c:pt idx="107">
                  <c:v>56.399</c:v>
                </c:pt>
                <c:pt idx="108">
                  <c:v>58.47900000000001</c:v>
                </c:pt>
                <c:pt idx="109">
                  <c:v>48.74</c:v>
                </c:pt>
                <c:pt idx="110">
                  <c:v>24.189</c:v>
                </c:pt>
                <c:pt idx="111">
                  <c:v>48.249</c:v>
                </c:pt>
                <c:pt idx="112">
                  <c:v>42.756</c:v>
                </c:pt>
                <c:pt idx="113">
                  <c:v>40.76000000000001</c:v>
                </c:pt>
                <c:pt idx="114">
                  <c:v>55.831</c:v>
                </c:pt>
                <c:pt idx="115">
                  <c:v>29.984</c:v>
                </c:pt>
                <c:pt idx="116">
                  <c:v>36.877</c:v>
                </c:pt>
                <c:pt idx="117">
                  <c:v>74.94900000000002</c:v>
                </c:pt>
                <c:pt idx="118">
                  <c:v>47.573</c:v>
                </c:pt>
                <c:pt idx="119">
                  <c:v>46.069</c:v>
                </c:pt>
                <c:pt idx="120">
                  <c:v>56.402</c:v>
                </c:pt>
                <c:pt idx="121">
                  <c:v>35.69200000000002</c:v>
                </c:pt>
                <c:pt idx="122">
                  <c:v>54.303</c:v>
                </c:pt>
                <c:pt idx="123">
                  <c:v>69.32299999999998</c:v>
                </c:pt>
                <c:pt idx="124">
                  <c:v>52.303</c:v>
                </c:pt>
                <c:pt idx="125">
                  <c:v>70.794</c:v>
                </c:pt>
                <c:pt idx="126">
                  <c:v>57.09300000000001</c:v>
                </c:pt>
                <c:pt idx="127">
                  <c:v>75.365</c:v>
                </c:pt>
                <c:pt idx="128">
                  <c:v>60.26500000000002</c:v>
                </c:pt>
                <c:pt idx="129">
                  <c:v>73.10299999999998</c:v>
                </c:pt>
                <c:pt idx="130">
                  <c:v>88.691</c:v>
                </c:pt>
                <c:pt idx="131">
                  <c:v>49.59500000000001</c:v>
                </c:pt>
                <c:pt idx="132">
                  <c:v>26.112</c:v>
                </c:pt>
                <c:pt idx="133">
                  <c:v>40.687</c:v>
                </c:pt>
                <c:pt idx="134">
                  <c:v>71.15399999999998</c:v>
                </c:pt>
                <c:pt idx="135">
                  <c:v>21.876</c:v>
                </c:pt>
                <c:pt idx="136">
                  <c:v>72.641</c:v>
                </c:pt>
                <c:pt idx="137">
                  <c:v>29.78799999999999</c:v>
                </c:pt>
                <c:pt idx="138">
                  <c:v>57.807</c:v>
                </c:pt>
                <c:pt idx="139">
                  <c:v>68.962</c:v>
                </c:pt>
                <c:pt idx="140">
                  <c:v>67.82299999999998</c:v>
                </c:pt>
                <c:pt idx="141">
                  <c:v>54.901</c:v>
                </c:pt>
                <c:pt idx="142">
                  <c:v>60.066</c:v>
                </c:pt>
                <c:pt idx="143">
                  <c:v>55.72400000000001</c:v>
                </c:pt>
                <c:pt idx="144">
                  <c:v>67.52599999999998</c:v>
                </c:pt>
                <c:pt idx="145">
                  <c:v>55.19800000000002</c:v>
                </c:pt>
                <c:pt idx="146">
                  <c:v>48.432</c:v>
                </c:pt>
                <c:pt idx="147">
                  <c:v>50.49500000000001</c:v>
                </c:pt>
                <c:pt idx="148">
                  <c:v>70.591</c:v>
                </c:pt>
                <c:pt idx="149">
                  <c:v>65.983</c:v>
                </c:pt>
                <c:pt idx="150">
                  <c:v>84.8</c:v>
                </c:pt>
                <c:pt idx="151">
                  <c:v>55.651</c:v>
                </c:pt>
                <c:pt idx="152">
                  <c:v>69.959</c:v>
                </c:pt>
                <c:pt idx="153">
                  <c:v>45.753</c:v>
                </c:pt>
                <c:pt idx="154">
                  <c:v>40.435</c:v>
                </c:pt>
                <c:pt idx="155">
                  <c:v>25.88599999999999</c:v>
                </c:pt>
                <c:pt idx="156">
                  <c:v>23.692</c:v>
                </c:pt>
                <c:pt idx="157">
                  <c:v>39.933</c:v>
                </c:pt>
                <c:pt idx="158">
                  <c:v>58.059</c:v>
                </c:pt>
                <c:pt idx="159">
                  <c:v>58.131</c:v>
                </c:pt>
                <c:pt idx="160">
                  <c:v>60.477</c:v>
                </c:pt>
                <c:pt idx="161">
                  <c:v>55.19000000000001</c:v>
                </c:pt>
                <c:pt idx="162">
                  <c:v>53.17800000000001</c:v>
                </c:pt>
                <c:pt idx="163">
                  <c:v>39.121</c:v>
                </c:pt>
                <c:pt idx="164">
                  <c:v>49.918</c:v>
                </c:pt>
                <c:pt idx="165">
                  <c:v>70.064</c:v>
                </c:pt>
                <c:pt idx="166">
                  <c:v>42.60200000000001</c:v>
                </c:pt>
                <c:pt idx="167">
                  <c:v>41.826</c:v>
                </c:pt>
                <c:pt idx="168">
                  <c:v>47.56200000000001</c:v>
                </c:pt>
                <c:pt idx="169">
                  <c:v>50.52500000000001</c:v>
                </c:pt>
                <c:pt idx="170">
                  <c:v>62.69000000000001</c:v>
                </c:pt>
                <c:pt idx="171">
                  <c:v>64.825</c:v>
                </c:pt>
                <c:pt idx="172">
                  <c:v>43.21100000000001</c:v>
                </c:pt>
                <c:pt idx="173">
                  <c:v>45.087</c:v>
                </c:pt>
                <c:pt idx="174">
                  <c:v>46.706</c:v>
                </c:pt>
                <c:pt idx="175">
                  <c:v>54.965</c:v>
                </c:pt>
                <c:pt idx="176">
                  <c:v>27.037</c:v>
                </c:pt>
                <c:pt idx="177">
                  <c:v>38.186</c:v>
                </c:pt>
                <c:pt idx="178">
                  <c:v>27.636</c:v>
                </c:pt>
                <c:pt idx="179">
                  <c:v>58.89</c:v>
                </c:pt>
                <c:pt idx="180">
                  <c:v>79.118</c:v>
                </c:pt>
                <c:pt idx="181">
                  <c:v>55.76800000000002</c:v>
                </c:pt>
                <c:pt idx="182">
                  <c:v>61.053</c:v>
                </c:pt>
                <c:pt idx="183">
                  <c:v>44.558</c:v>
                </c:pt>
                <c:pt idx="184">
                  <c:v>72.282</c:v>
                </c:pt>
                <c:pt idx="185">
                  <c:v>48.575</c:v>
                </c:pt>
                <c:pt idx="186">
                  <c:v>61.816</c:v>
                </c:pt>
                <c:pt idx="187">
                  <c:v>16.51300000000001</c:v>
                </c:pt>
                <c:pt idx="188">
                  <c:v>30.48199999999999</c:v>
                </c:pt>
                <c:pt idx="189">
                  <c:v>65.851</c:v>
                </c:pt>
                <c:pt idx="190">
                  <c:v>35.44600000000001</c:v>
                </c:pt>
                <c:pt idx="191">
                  <c:v>23.997</c:v>
                </c:pt>
                <c:pt idx="192">
                  <c:v>53.314</c:v>
                </c:pt>
                <c:pt idx="193">
                  <c:v>17.32100000000001</c:v>
                </c:pt>
                <c:pt idx="194">
                  <c:v>65.87799999999998</c:v>
                </c:pt>
                <c:pt idx="195">
                  <c:v>74.60599999999998</c:v>
                </c:pt>
                <c:pt idx="196">
                  <c:v>49.493</c:v>
                </c:pt>
                <c:pt idx="197">
                  <c:v>58.004</c:v>
                </c:pt>
                <c:pt idx="198">
                  <c:v>51.203</c:v>
                </c:pt>
                <c:pt idx="199">
                  <c:v>54.455</c:v>
                </c:pt>
                <c:pt idx="200">
                  <c:v>42.603</c:v>
                </c:pt>
                <c:pt idx="201">
                  <c:v>29.08199999999999</c:v>
                </c:pt>
                <c:pt idx="202">
                  <c:v>41.015</c:v>
                </c:pt>
                <c:pt idx="203">
                  <c:v>76.009</c:v>
                </c:pt>
                <c:pt idx="204">
                  <c:v>68.081</c:v>
                </c:pt>
                <c:pt idx="205">
                  <c:v>13.643</c:v>
                </c:pt>
                <c:pt idx="206">
                  <c:v>66.87099999999998</c:v>
                </c:pt>
                <c:pt idx="207">
                  <c:v>24.053</c:v>
                </c:pt>
                <c:pt idx="208">
                  <c:v>71.107</c:v>
                </c:pt>
                <c:pt idx="209">
                  <c:v>47.22700000000001</c:v>
                </c:pt>
                <c:pt idx="210">
                  <c:v>72.206</c:v>
                </c:pt>
                <c:pt idx="211">
                  <c:v>59.431</c:v>
                </c:pt>
                <c:pt idx="212">
                  <c:v>60.456</c:v>
                </c:pt>
                <c:pt idx="213">
                  <c:v>61.79100000000001</c:v>
                </c:pt>
                <c:pt idx="214">
                  <c:v>34.438</c:v>
                </c:pt>
                <c:pt idx="215">
                  <c:v>59.977</c:v>
                </c:pt>
                <c:pt idx="216">
                  <c:v>56.042</c:v>
                </c:pt>
                <c:pt idx="217">
                  <c:v>50.55</c:v>
                </c:pt>
                <c:pt idx="218">
                  <c:v>48.92200000000001</c:v>
                </c:pt>
                <c:pt idx="219">
                  <c:v>58.79100000000001</c:v>
                </c:pt>
                <c:pt idx="220">
                  <c:v>64.589</c:v>
                </c:pt>
                <c:pt idx="221">
                  <c:v>66.56500000000001</c:v>
                </c:pt>
                <c:pt idx="222">
                  <c:v>58.65600000000001</c:v>
                </c:pt>
                <c:pt idx="223">
                  <c:v>53.315</c:v>
                </c:pt>
                <c:pt idx="224">
                  <c:v>56.758</c:v>
                </c:pt>
                <c:pt idx="225">
                  <c:v>8.711</c:v>
                </c:pt>
                <c:pt idx="226">
                  <c:v>49.243</c:v>
                </c:pt>
                <c:pt idx="227">
                  <c:v>65.493</c:v>
                </c:pt>
                <c:pt idx="228">
                  <c:v>40.53500000000001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  <c:pt idx="3">
                  <c:v>37.0</c:v>
                </c:pt>
                <c:pt idx="4">
                  <c:v>53.0</c:v>
                </c:pt>
                <c:pt idx="5">
                  <c:v>48.0</c:v>
                </c:pt>
                <c:pt idx="6">
                  <c:v>35.0</c:v>
                </c:pt>
                <c:pt idx="7">
                  <c:v>58.0</c:v>
                </c:pt>
                <c:pt idx="8">
                  <c:v>52.0</c:v>
                </c:pt>
                <c:pt idx="9">
                  <c:v>53.0</c:v>
                </c:pt>
                <c:pt idx="10">
                  <c:v>45.0</c:v>
                </c:pt>
                <c:pt idx="11">
                  <c:v>55.0</c:v>
                </c:pt>
                <c:pt idx="12">
                  <c:v>25.0</c:v>
                </c:pt>
                <c:pt idx="13">
                  <c:v>52.0</c:v>
                </c:pt>
                <c:pt idx="14">
                  <c:v>48.0</c:v>
                </c:pt>
                <c:pt idx="15">
                  <c:v>25.0</c:v>
                </c:pt>
                <c:pt idx="16">
                  <c:v>35.0</c:v>
                </c:pt>
                <c:pt idx="17">
                  <c:v>62.0</c:v>
                </c:pt>
                <c:pt idx="18">
                  <c:v>49.0</c:v>
                </c:pt>
                <c:pt idx="19">
                  <c:v>44.0</c:v>
                </c:pt>
                <c:pt idx="20">
                  <c:v>49.0</c:v>
                </c:pt>
                <c:pt idx="21">
                  <c:v>27.0</c:v>
                </c:pt>
                <c:pt idx="22">
                  <c:v>38.0</c:v>
                </c:pt>
                <c:pt idx="23">
                  <c:v>52.0</c:v>
                </c:pt>
                <c:pt idx="24">
                  <c:v>38.0</c:v>
                </c:pt>
                <c:pt idx="25">
                  <c:v>35.0</c:v>
                </c:pt>
                <c:pt idx="26">
                  <c:v>30.0</c:v>
                </c:pt>
                <c:pt idx="27">
                  <c:v>56.0</c:v>
                </c:pt>
                <c:pt idx="28">
                  <c:v>27.0</c:v>
                </c:pt>
                <c:pt idx="29">
                  <c:v>17.0</c:v>
                </c:pt>
                <c:pt idx="30">
                  <c:v>52.0</c:v>
                </c:pt>
                <c:pt idx="31">
                  <c:v>48.0</c:v>
                </c:pt>
                <c:pt idx="32">
                  <c:v>40.0</c:v>
                </c:pt>
                <c:pt idx="33">
                  <c:v>43.0</c:v>
                </c:pt>
                <c:pt idx="34">
                  <c:v>40.0</c:v>
                </c:pt>
                <c:pt idx="35">
                  <c:v>16.0</c:v>
                </c:pt>
                <c:pt idx="36">
                  <c:v>38.0</c:v>
                </c:pt>
                <c:pt idx="37">
                  <c:v>35.0</c:v>
                </c:pt>
                <c:pt idx="38">
                  <c:v>57.0</c:v>
                </c:pt>
                <c:pt idx="39">
                  <c:v>51.0</c:v>
                </c:pt>
                <c:pt idx="40">
                  <c:v>50.0</c:v>
                </c:pt>
                <c:pt idx="41">
                  <c:v>50.0</c:v>
                </c:pt>
                <c:pt idx="42">
                  <c:v>59.0</c:v>
                </c:pt>
                <c:pt idx="43">
                  <c:v>58.0</c:v>
                </c:pt>
                <c:pt idx="44">
                  <c:v>46.0</c:v>
                </c:pt>
                <c:pt idx="45">
                  <c:v>41.0</c:v>
                </c:pt>
                <c:pt idx="46">
                  <c:v>55.0</c:v>
                </c:pt>
                <c:pt idx="47">
                  <c:v>35.0</c:v>
                </c:pt>
                <c:pt idx="48">
                  <c:v>43.0</c:v>
                </c:pt>
                <c:pt idx="49">
                  <c:v>23.0</c:v>
                </c:pt>
                <c:pt idx="50">
                  <c:v>50.0</c:v>
                </c:pt>
                <c:pt idx="51">
                  <c:v>43.0</c:v>
                </c:pt>
                <c:pt idx="52">
                  <c:v>55.0</c:v>
                </c:pt>
                <c:pt idx="53">
                  <c:v>40.0</c:v>
                </c:pt>
                <c:pt idx="54">
                  <c:v>48.0</c:v>
                </c:pt>
                <c:pt idx="55">
                  <c:v>48.0</c:v>
                </c:pt>
                <c:pt idx="56">
                  <c:v>51.0</c:v>
                </c:pt>
                <c:pt idx="57">
                  <c:v>41.0</c:v>
                </c:pt>
                <c:pt idx="58">
                  <c:v>50.0</c:v>
                </c:pt>
                <c:pt idx="59">
                  <c:v>54.0</c:v>
                </c:pt>
                <c:pt idx="60">
                  <c:v>53.0</c:v>
                </c:pt>
                <c:pt idx="61">
                  <c:v>50.0</c:v>
                </c:pt>
                <c:pt idx="62">
                  <c:v>53.0</c:v>
                </c:pt>
                <c:pt idx="63">
                  <c:v>51.0</c:v>
                </c:pt>
                <c:pt idx="64">
                  <c:v>63.0</c:v>
                </c:pt>
                <c:pt idx="65">
                  <c:v>50.0</c:v>
                </c:pt>
                <c:pt idx="66">
                  <c:v>49.0</c:v>
                </c:pt>
                <c:pt idx="67">
                  <c:v>50.0</c:v>
                </c:pt>
                <c:pt idx="68">
                  <c:v>44.0</c:v>
                </c:pt>
                <c:pt idx="69">
                  <c:v>49.0</c:v>
                </c:pt>
                <c:pt idx="70">
                  <c:v>48.0</c:v>
                </c:pt>
                <c:pt idx="71">
                  <c:v>57.0</c:v>
                </c:pt>
                <c:pt idx="72">
                  <c:v>46.0</c:v>
                </c:pt>
                <c:pt idx="73">
                  <c:v>54.0</c:v>
                </c:pt>
                <c:pt idx="74">
                  <c:v>44.0</c:v>
                </c:pt>
                <c:pt idx="75">
                  <c:v>43.0</c:v>
                </c:pt>
                <c:pt idx="76">
                  <c:v>19.0</c:v>
                </c:pt>
                <c:pt idx="77">
                  <c:v>55.0</c:v>
                </c:pt>
                <c:pt idx="78">
                  <c:v>29.0</c:v>
                </c:pt>
                <c:pt idx="79">
                  <c:v>44.0</c:v>
                </c:pt>
                <c:pt idx="80">
                  <c:v>50.0</c:v>
                </c:pt>
                <c:pt idx="81">
                  <c:v>52.0</c:v>
                </c:pt>
                <c:pt idx="82">
                  <c:v>45.0</c:v>
                </c:pt>
                <c:pt idx="83">
                  <c:v>44.0</c:v>
                </c:pt>
                <c:pt idx="84">
                  <c:v>46.0</c:v>
                </c:pt>
                <c:pt idx="85">
                  <c:v>32.0</c:v>
                </c:pt>
                <c:pt idx="86">
                  <c:v>46.0</c:v>
                </c:pt>
                <c:pt idx="87">
                  <c:v>48.0</c:v>
                </c:pt>
                <c:pt idx="88">
                  <c:v>54.0</c:v>
                </c:pt>
                <c:pt idx="89">
                  <c:v>49.0</c:v>
                </c:pt>
                <c:pt idx="90">
                  <c:v>55.0</c:v>
                </c:pt>
                <c:pt idx="91">
                  <c:v>55.0</c:v>
                </c:pt>
                <c:pt idx="92">
                  <c:v>56.0</c:v>
                </c:pt>
                <c:pt idx="93">
                  <c:v>44.0</c:v>
                </c:pt>
                <c:pt idx="94">
                  <c:v>48.0</c:v>
                </c:pt>
                <c:pt idx="95">
                  <c:v>46.0</c:v>
                </c:pt>
                <c:pt idx="96">
                  <c:v>43.0</c:v>
                </c:pt>
                <c:pt idx="97">
                  <c:v>52.0</c:v>
                </c:pt>
                <c:pt idx="98">
                  <c:v>46.0</c:v>
                </c:pt>
                <c:pt idx="99">
                  <c:v>50.0</c:v>
                </c:pt>
                <c:pt idx="100">
                  <c:v>38.0</c:v>
                </c:pt>
                <c:pt idx="101">
                  <c:v>52.0</c:v>
                </c:pt>
                <c:pt idx="102">
                  <c:v>44.0</c:v>
                </c:pt>
                <c:pt idx="103">
                  <c:v>52.0</c:v>
                </c:pt>
                <c:pt idx="104">
                  <c:v>41.0</c:v>
                </c:pt>
                <c:pt idx="105">
                  <c:v>55.0</c:v>
                </c:pt>
                <c:pt idx="106">
                  <c:v>28.0</c:v>
                </c:pt>
                <c:pt idx="107">
                  <c:v>37.0</c:v>
                </c:pt>
                <c:pt idx="108">
                  <c:v>52.0</c:v>
                </c:pt>
                <c:pt idx="109">
                  <c:v>44.0</c:v>
                </c:pt>
                <c:pt idx="110">
                  <c:v>52.0</c:v>
                </c:pt>
                <c:pt idx="111">
                  <c:v>52.0</c:v>
                </c:pt>
                <c:pt idx="112">
                  <c:v>20.0</c:v>
                </c:pt>
                <c:pt idx="113">
                  <c:v>42.0</c:v>
                </c:pt>
                <c:pt idx="114">
                  <c:v>53.0</c:v>
                </c:pt>
                <c:pt idx="115">
                  <c:v>43.0</c:v>
                </c:pt>
                <c:pt idx="116">
                  <c:v>47.0</c:v>
                </c:pt>
                <c:pt idx="117">
                  <c:v>46.0</c:v>
                </c:pt>
                <c:pt idx="118">
                  <c:v>54.0</c:v>
                </c:pt>
                <c:pt idx="119">
                  <c:v>54.0</c:v>
                </c:pt>
                <c:pt idx="120">
                  <c:v>55.0</c:v>
                </c:pt>
                <c:pt idx="121">
                  <c:v>53.0</c:v>
                </c:pt>
                <c:pt idx="122">
                  <c:v>45.0</c:v>
                </c:pt>
                <c:pt idx="123">
                  <c:v>29.0</c:v>
                </c:pt>
                <c:pt idx="124">
                  <c:v>54.0</c:v>
                </c:pt>
                <c:pt idx="125">
                  <c:v>53.0</c:v>
                </c:pt>
                <c:pt idx="126">
                  <c:v>28.0</c:v>
                </c:pt>
                <c:pt idx="127">
                  <c:v>56.0</c:v>
                </c:pt>
                <c:pt idx="128">
                  <c:v>47.0</c:v>
                </c:pt>
                <c:pt idx="129">
                  <c:v>56.0</c:v>
                </c:pt>
                <c:pt idx="130">
                  <c:v>55.0</c:v>
                </c:pt>
                <c:pt idx="131">
                  <c:v>52.0</c:v>
                </c:pt>
                <c:pt idx="132">
                  <c:v>50.0</c:v>
                </c:pt>
                <c:pt idx="133">
                  <c:v>57.0</c:v>
                </c:pt>
                <c:pt idx="134">
                  <c:v>46.0</c:v>
                </c:pt>
                <c:pt idx="135">
                  <c:v>41.0</c:v>
                </c:pt>
                <c:pt idx="136">
                  <c:v>21.0</c:v>
                </c:pt>
                <c:pt idx="137">
                  <c:v>43.0</c:v>
                </c:pt>
                <c:pt idx="138">
                  <c:v>20.0</c:v>
                </c:pt>
                <c:pt idx="139">
                  <c:v>48.0</c:v>
                </c:pt>
                <c:pt idx="140">
                  <c:v>32.0</c:v>
                </c:pt>
                <c:pt idx="141">
                  <c:v>55.0</c:v>
                </c:pt>
                <c:pt idx="142">
                  <c:v>31.0</c:v>
                </c:pt>
                <c:pt idx="143">
                  <c:v>27.0</c:v>
                </c:pt>
                <c:pt idx="144">
                  <c:v>54.0</c:v>
                </c:pt>
                <c:pt idx="145">
                  <c:v>55.0</c:v>
                </c:pt>
                <c:pt idx="146">
                  <c:v>52.0</c:v>
                </c:pt>
                <c:pt idx="147">
                  <c:v>47.0</c:v>
                </c:pt>
                <c:pt idx="148">
                  <c:v>53.0</c:v>
                </c:pt>
                <c:pt idx="149">
                  <c:v>47.0</c:v>
                </c:pt>
                <c:pt idx="150">
                  <c:v>56.0</c:v>
                </c:pt>
                <c:pt idx="151">
                  <c:v>48.0</c:v>
                </c:pt>
                <c:pt idx="152">
                  <c:v>51.0</c:v>
                </c:pt>
                <c:pt idx="153">
                  <c:v>49.0</c:v>
                </c:pt>
                <c:pt idx="154">
                  <c:v>43.0</c:v>
                </c:pt>
                <c:pt idx="155">
                  <c:v>38.0</c:v>
                </c:pt>
                <c:pt idx="156">
                  <c:v>46.0</c:v>
                </c:pt>
                <c:pt idx="157">
                  <c:v>51.0</c:v>
                </c:pt>
                <c:pt idx="158">
                  <c:v>39.0</c:v>
                </c:pt>
                <c:pt idx="159">
                  <c:v>51.0</c:v>
                </c:pt>
                <c:pt idx="160">
                  <c:v>54.0</c:v>
                </c:pt>
                <c:pt idx="161">
                  <c:v>53.0</c:v>
                </c:pt>
                <c:pt idx="162">
                  <c:v>33.0</c:v>
                </c:pt>
                <c:pt idx="163">
                  <c:v>47.0</c:v>
                </c:pt>
                <c:pt idx="164">
                  <c:v>38.0</c:v>
                </c:pt>
                <c:pt idx="165">
                  <c:v>64.0</c:v>
                </c:pt>
                <c:pt idx="166">
                  <c:v>40.0</c:v>
                </c:pt>
                <c:pt idx="167">
                  <c:v>25.0</c:v>
                </c:pt>
                <c:pt idx="168">
                  <c:v>58.0</c:v>
                </c:pt>
                <c:pt idx="169">
                  <c:v>49.0</c:v>
                </c:pt>
                <c:pt idx="170">
                  <c:v>54.0</c:v>
                </c:pt>
                <c:pt idx="171">
                  <c:v>51.0</c:v>
                </c:pt>
                <c:pt idx="172">
                  <c:v>35.0</c:v>
                </c:pt>
                <c:pt idx="173">
                  <c:v>39.0</c:v>
                </c:pt>
                <c:pt idx="174">
                  <c:v>48.0</c:v>
                </c:pt>
                <c:pt idx="175">
                  <c:v>52.0</c:v>
                </c:pt>
                <c:pt idx="176">
                  <c:v>48.0</c:v>
                </c:pt>
                <c:pt idx="177">
                  <c:v>49.0</c:v>
                </c:pt>
                <c:pt idx="178">
                  <c:v>42.0</c:v>
                </c:pt>
                <c:pt idx="179">
                  <c:v>32.0</c:v>
                </c:pt>
                <c:pt idx="180">
                  <c:v>43.0</c:v>
                </c:pt>
                <c:pt idx="181">
                  <c:v>49.0</c:v>
                </c:pt>
                <c:pt idx="182">
                  <c:v>32.0</c:v>
                </c:pt>
                <c:pt idx="183">
                  <c:v>44.0</c:v>
                </c:pt>
                <c:pt idx="184">
                  <c:v>53.0</c:v>
                </c:pt>
                <c:pt idx="185">
                  <c:v>52.0</c:v>
                </c:pt>
                <c:pt idx="186">
                  <c:v>52.0</c:v>
                </c:pt>
                <c:pt idx="187">
                  <c:v>42.0</c:v>
                </c:pt>
                <c:pt idx="188">
                  <c:v>43.0</c:v>
                </c:pt>
                <c:pt idx="189">
                  <c:v>40.0</c:v>
                </c:pt>
                <c:pt idx="190">
                  <c:v>43.0</c:v>
                </c:pt>
                <c:pt idx="191">
                  <c:v>54.0</c:v>
                </c:pt>
                <c:pt idx="192">
                  <c:v>45.0</c:v>
                </c:pt>
                <c:pt idx="193">
                  <c:v>40.0</c:v>
                </c:pt>
                <c:pt idx="194">
                  <c:v>35.0</c:v>
                </c:pt>
                <c:pt idx="195">
                  <c:v>54.0</c:v>
                </c:pt>
                <c:pt idx="196">
                  <c:v>49.0</c:v>
                </c:pt>
                <c:pt idx="197">
                  <c:v>50.0</c:v>
                </c:pt>
                <c:pt idx="198">
                  <c:v>35.0</c:v>
                </c:pt>
                <c:pt idx="199">
                  <c:v>50.0</c:v>
                </c:pt>
                <c:pt idx="200">
                  <c:v>39.0</c:v>
                </c:pt>
                <c:pt idx="201">
                  <c:v>45.0</c:v>
                </c:pt>
                <c:pt idx="202">
                  <c:v>47.0</c:v>
                </c:pt>
                <c:pt idx="203">
                  <c:v>54.0</c:v>
                </c:pt>
                <c:pt idx="204">
                  <c:v>54.0</c:v>
                </c:pt>
                <c:pt idx="205">
                  <c:v>43.0</c:v>
                </c:pt>
                <c:pt idx="206">
                  <c:v>51.0</c:v>
                </c:pt>
                <c:pt idx="207">
                  <c:v>46.0</c:v>
                </c:pt>
                <c:pt idx="208">
                  <c:v>24.0</c:v>
                </c:pt>
                <c:pt idx="209">
                  <c:v>48.0</c:v>
                </c:pt>
                <c:pt idx="210">
                  <c:v>43.0</c:v>
                </c:pt>
                <c:pt idx="211">
                  <c:v>52.0</c:v>
                </c:pt>
                <c:pt idx="212">
                  <c:v>54.0</c:v>
                </c:pt>
                <c:pt idx="213">
                  <c:v>49.0</c:v>
                </c:pt>
                <c:pt idx="214">
                  <c:v>48.0</c:v>
                </c:pt>
                <c:pt idx="215">
                  <c:v>45.0</c:v>
                </c:pt>
                <c:pt idx="216">
                  <c:v>36.0</c:v>
                </c:pt>
                <c:pt idx="217">
                  <c:v>51.0</c:v>
                </c:pt>
                <c:pt idx="218">
                  <c:v>46.0</c:v>
                </c:pt>
                <c:pt idx="219">
                  <c:v>48.0</c:v>
                </c:pt>
                <c:pt idx="220">
                  <c:v>48.0</c:v>
                </c:pt>
                <c:pt idx="221">
                  <c:v>52.0</c:v>
                </c:pt>
                <c:pt idx="222">
                  <c:v>39.0</c:v>
                </c:pt>
                <c:pt idx="223">
                  <c:v>41.0</c:v>
                </c:pt>
                <c:pt idx="224">
                  <c:v>54.0</c:v>
                </c:pt>
                <c:pt idx="225">
                  <c:v>53.0</c:v>
                </c:pt>
                <c:pt idx="226">
                  <c:v>42.0</c:v>
                </c:pt>
                <c:pt idx="227">
                  <c:v>52.0</c:v>
                </c:pt>
                <c:pt idx="228">
                  <c:v>39.0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9.305000000000006</c:v>
                </c:pt>
                <c:pt idx="3">
                  <c:v>6.016</c:v>
                </c:pt>
                <c:pt idx="4">
                  <c:v>5.809</c:v>
                </c:pt>
                <c:pt idx="5">
                  <c:v>4.999</c:v>
                </c:pt>
                <c:pt idx="6">
                  <c:v>4.758</c:v>
                </c:pt>
                <c:pt idx="7">
                  <c:v>3.47</c:v>
                </c:pt>
                <c:pt idx="8">
                  <c:v>3.369</c:v>
                </c:pt>
                <c:pt idx="9">
                  <c:v>3.055</c:v>
                </c:pt>
                <c:pt idx="10">
                  <c:v>2.894</c:v>
                </c:pt>
                <c:pt idx="11">
                  <c:v>2.36</c:v>
                </c:pt>
                <c:pt idx="12">
                  <c:v>2.345</c:v>
                </c:pt>
                <c:pt idx="13">
                  <c:v>2.256</c:v>
                </c:pt>
                <c:pt idx="14">
                  <c:v>1.874</c:v>
                </c:pt>
                <c:pt idx="15">
                  <c:v>1.627</c:v>
                </c:pt>
                <c:pt idx="16">
                  <c:v>1.522</c:v>
                </c:pt>
                <c:pt idx="17">
                  <c:v>1.216999999999999</c:v>
                </c:pt>
                <c:pt idx="18">
                  <c:v>1.191999999999999</c:v>
                </c:pt>
                <c:pt idx="19">
                  <c:v>1.173999999999999</c:v>
                </c:pt>
                <c:pt idx="20">
                  <c:v>1.032999999999999</c:v>
                </c:pt>
                <c:pt idx="21">
                  <c:v>1.020999999999999</c:v>
                </c:pt>
                <c:pt idx="22">
                  <c:v>0.911</c:v>
                </c:pt>
                <c:pt idx="23">
                  <c:v>0.72</c:v>
                </c:pt>
                <c:pt idx="24">
                  <c:v>0.679000000000001</c:v>
                </c:pt>
                <c:pt idx="25">
                  <c:v>0.578</c:v>
                </c:pt>
                <c:pt idx="26">
                  <c:v>0.565</c:v>
                </c:pt>
                <c:pt idx="27">
                  <c:v>0.54</c:v>
                </c:pt>
                <c:pt idx="28">
                  <c:v>0.536</c:v>
                </c:pt>
                <c:pt idx="29">
                  <c:v>0.466</c:v>
                </c:pt>
                <c:pt idx="30">
                  <c:v>0.403</c:v>
                </c:pt>
                <c:pt idx="31">
                  <c:v>0.382</c:v>
                </c:pt>
                <c:pt idx="32">
                  <c:v>0.37</c:v>
                </c:pt>
                <c:pt idx="33">
                  <c:v>0.332</c:v>
                </c:pt>
                <c:pt idx="34">
                  <c:v>0.318</c:v>
                </c:pt>
                <c:pt idx="35">
                  <c:v>0.312</c:v>
                </c:pt>
                <c:pt idx="36">
                  <c:v>0.302</c:v>
                </c:pt>
                <c:pt idx="37">
                  <c:v>0.283</c:v>
                </c:pt>
                <c:pt idx="38">
                  <c:v>0.268</c:v>
                </c:pt>
                <c:pt idx="39">
                  <c:v>0.258</c:v>
                </c:pt>
                <c:pt idx="40">
                  <c:v>0.237</c:v>
                </c:pt>
                <c:pt idx="41">
                  <c:v>0.225</c:v>
                </c:pt>
                <c:pt idx="42">
                  <c:v>0.204</c:v>
                </c:pt>
                <c:pt idx="43">
                  <c:v>0.202</c:v>
                </c:pt>
                <c:pt idx="44">
                  <c:v>0.189</c:v>
                </c:pt>
                <c:pt idx="45">
                  <c:v>0.174</c:v>
                </c:pt>
                <c:pt idx="46">
                  <c:v>0.168</c:v>
                </c:pt>
                <c:pt idx="47">
                  <c:v>0.167</c:v>
                </c:pt>
                <c:pt idx="48">
                  <c:v>0.165</c:v>
                </c:pt>
                <c:pt idx="49">
                  <c:v>0.14</c:v>
                </c:pt>
                <c:pt idx="50">
                  <c:v>0.133</c:v>
                </c:pt>
                <c:pt idx="51">
                  <c:v>0.13</c:v>
                </c:pt>
                <c:pt idx="52">
                  <c:v>0.13</c:v>
                </c:pt>
                <c:pt idx="53">
                  <c:v>0.129</c:v>
                </c:pt>
                <c:pt idx="54">
                  <c:v>0.127</c:v>
                </c:pt>
                <c:pt idx="55">
                  <c:v>0.113</c:v>
                </c:pt>
                <c:pt idx="56">
                  <c:v>0.112</c:v>
                </c:pt>
                <c:pt idx="57">
                  <c:v>0.109</c:v>
                </c:pt>
                <c:pt idx="58">
                  <c:v>0.105</c:v>
                </c:pt>
                <c:pt idx="59">
                  <c:v>0.104</c:v>
                </c:pt>
                <c:pt idx="60">
                  <c:v>0.102</c:v>
                </c:pt>
                <c:pt idx="61">
                  <c:v>0.095</c:v>
                </c:pt>
                <c:pt idx="62">
                  <c:v>0.094</c:v>
                </c:pt>
                <c:pt idx="63">
                  <c:v>0.0890000000000001</c:v>
                </c:pt>
                <c:pt idx="64">
                  <c:v>0.0890000000000001</c:v>
                </c:pt>
                <c:pt idx="65">
                  <c:v>0.08</c:v>
                </c:pt>
                <c:pt idx="66">
                  <c:v>0.08</c:v>
                </c:pt>
                <c:pt idx="67">
                  <c:v>0.075</c:v>
                </c:pt>
                <c:pt idx="68">
                  <c:v>0.075</c:v>
                </c:pt>
                <c:pt idx="69">
                  <c:v>0.073</c:v>
                </c:pt>
                <c:pt idx="70">
                  <c:v>0.072</c:v>
                </c:pt>
                <c:pt idx="71">
                  <c:v>0.069</c:v>
                </c:pt>
                <c:pt idx="72">
                  <c:v>0.069</c:v>
                </c:pt>
                <c:pt idx="73">
                  <c:v>0.065</c:v>
                </c:pt>
                <c:pt idx="74">
                  <c:v>0.063</c:v>
                </c:pt>
                <c:pt idx="75">
                  <c:v>0.061</c:v>
                </c:pt>
                <c:pt idx="76">
                  <c:v>0.06</c:v>
                </c:pt>
                <c:pt idx="77">
                  <c:v>0.059</c:v>
                </c:pt>
                <c:pt idx="78">
                  <c:v>0.058</c:v>
                </c:pt>
                <c:pt idx="79">
                  <c:v>0.052</c:v>
                </c:pt>
                <c:pt idx="80">
                  <c:v>0.047</c:v>
                </c:pt>
                <c:pt idx="81">
                  <c:v>0.046</c:v>
                </c:pt>
                <c:pt idx="82">
                  <c:v>0.046</c:v>
                </c:pt>
                <c:pt idx="83">
                  <c:v>0.046</c:v>
                </c:pt>
                <c:pt idx="84">
                  <c:v>0.046</c:v>
                </c:pt>
                <c:pt idx="85">
                  <c:v>0.044</c:v>
                </c:pt>
                <c:pt idx="86">
                  <c:v>0.044</c:v>
                </c:pt>
                <c:pt idx="87">
                  <c:v>0.043</c:v>
                </c:pt>
                <c:pt idx="88">
                  <c:v>0.041</c:v>
                </c:pt>
                <c:pt idx="89">
                  <c:v>0.041</c:v>
                </c:pt>
                <c:pt idx="90">
                  <c:v>0.04</c:v>
                </c:pt>
                <c:pt idx="91">
                  <c:v>0.039</c:v>
                </c:pt>
                <c:pt idx="92">
                  <c:v>0.038</c:v>
                </c:pt>
                <c:pt idx="93">
                  <c:v>0.038</c:v>
                </c:pt>
                <c:pt idx="94">
                  <c:v>0.036</c:v>
                </c:pt>
                <c:pt idx="95">
                  <c:v>0.035</c:v>
                </c:pt>
                <c:pt idx="96">
                  <c:v>0.035</c:v>
                </c:pt>
                <c:pt idx="97">
                  <c:v>0.034</c:v>
                </c:pt>
                <c:pt idx="98">
                  <c:v>0.034</c:v>
                </c:pt>
                <c:pt idx="99">
                  <c:v>0.034</c:v>
                </c:pt>
                <c:pt idx="100">
                  <c:v>0.033</c:v>
                </c:pt>
                <c:pt idx="101">
                  <c:v>0.033</c:v>
                </c:pt>
                <c:pt idx="102">
                  <c:v>0.033</c:v>
                </c:pt>
                <c:pt idx="103">
                  <c:v>0.033</c:v>
                </c:pt>
                <c:pt idx="104">
                  <c:v>0.032</c:v>
                </c:pt>
                <c:pt idx="105">
                  <c:v>0.032</c:v>
                </c:pt>
                <c:pt idx="106">
                  <c:v>0.031</c:v>
                </c:pt>
                <c:pt idx="107">
                  <c:v>0.03</c:v>
                </c:pt>
                <c:pt idx="108">
                  <c:v>0.03</c:v>
                </c:pt>
                <c:pt idx="109">
                  <c:v>0.03</c:v>
                </c:pt>
                <c:pt idx="110">
                  <c:v>0.03</c:v>
                </c:pt>
                <c:pt idx="111">
                  <c:v>0.03</c:v>
                </c:pt>
                <c:pt idx="112">
                  <c:v>0.029</c:v>
                </c:pt>
                <c:pt idx="113">
                  <c:v>0.027</c:v>
                </c:pt>
                <c:pt idx="114">
                  <c:v>0.027</c:v>
                </c:pt>
                <c:pt idx="115">
                  <c:v>0.026</c:v>
                </c:pt>
                <c:pt idx="116">
                  <c:v>0.026</c:v>
                </c:pt>
                <c:pt idx="117">
                  <c:v>0.026</c:v>
                </c:pt>
                <c:pt idx="118">
                  <c:v>0.025</c:v>
                </c:pt>
                <c:pt idx="119">
                  <c:v>0.024</c:v>
                </c:pt>
                <c:pt idx="120">
                  <c:v>0.024</c:v>
                </c:pt>
                <c:pt idx="121">
                  <c:v>0.023</c:v>
                </c:pt>
                <c:pt idx="122">
                  <c:v>0.023</c:v>
                </c:pt>
                <c:pt idx="123">
                  <c:v>0.022</c:v>
                </c:pt>
                <c:pt idx="124">
                  <c:v>0.022</c:v>
                </c:pt>
                <c:pt idx="125">
                  <c:v>0.022</c:v>
                </c:pt>
                <c:pt idx="126">
                  <c:v>0.022</c:v>
                </c:pt>
                <c:pt idx="127">
                  <c:v>0.022</c:v>
                </c:pt>
                <c:pt idx="128">
                  <c:v>0.021</c:v>
                </c:pt>
                <c:pt idx="129">
                  <c:v>0.021</c:v>
                </c:pt>
                <c:pt idx="130">
                  <c:v>0.02</c:v>
                </c:pt>
                <c:pt idx="131">
                  <c:v>0.02</c:v>
                </c:pt>
                <c:pt idx="132">
                  <c:v>0.019</c:v>
                </c:pt>
                <c:pt idx="133">
                  <c:v>0.018</c:v>
                </c:pt>
                <c:pt idx="134">
                  <c:v>0.018</c:v>
                </c:pt>
                <c:pt idx="135">
                  <c:v>0.018</c:v>
                </c:pt>
                <c:pt idx="136">
                  <c:v>0.017</c:v>
                </c:pt>
                <c:pt idx="137">
                  <c:v>0.017</c:v>
                </c:pt>
                <c:pt idx="138">
                  <c:v>0.017</c:v>
                </c:pt>
                <c:pt idx="139">
                  <c:v>0.017</c:v>
                </c:pt>
                <c:pt idx="140">
                  <c:v>0.017</c:v>
                </c:pt>
                <c:pt idx="141">
                  <c:v>0.017</c:v>
                </c:pt>
                <c:pt idx="142">
                  <c:v>0.017</c:v>
                </c:pt>
                <c:pt idx="143">
                  <c:v>0.016</c:v>
                </c:pt>
                <c:pt idx="144">
                  <c:v>0.016</c:v>
                </c:pt>
                <c:pt idx="145">
                  <c:v>0.015</c:v>
                </c:pt>
                <c:pt idx="146">
                  <c:v>0.014</c:v>
                </c:pt>
                <c:pt idx="147">
                  <c:v>0.013</c:v>
                </c:pt>
                <c:pt idx="148">
                  <c:v>0.013</c:v>
                </c:pt>
                <c:pt idx="149">
                  <c:v>0.011</c:v>
                </c:pt>
                <c:pt idx="150">
                  <c:v>0.011</c:v>
                </c:pt>
                <c:pt idx="151">
                  <c:v>0.011</c:v>
                </c:pt>
                <c:pt idx="152">
                  <c:v>0.011</c:v>
                </c:pt>
                <c:pt idx="153">
                  <c:v>0.011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0.009</c:v>
                </c:pt>
                <c:pt idx="163">
                  <c:v>0.009</c:v>
                </c:pt>
                <c:pt idx="164">
                  <c:v>0.009</c:v>
                </c:pt>
                <c:pt idx="165">
                  <c:v>0.009</c:v>
                </c:pt>
                <c:pt idx="166">
                  <c:v>0.009</c:v>
                </c:pt>
                <c:pt idx="167">
                  <c:v>0.009</c:v>
                </c:pt>
                <c:pt idx="168">
                  <c:v>0.009</c:v>
                </c:pt>
                <c:pt idx="169">
                  <c:v>0.00800000000000001</c:v>
                </c:pt>
                <c:pt idx="170">
                  <c:v>0.00800000000000001</c:v>
                </c:pt>
                <c:pt idx="171">
                  <c:v>0.00800000000000001</c:v>
                </c:pt>
                <c:pt idx="172">
                  <c:v>0.00800000000000001</c:v>
                </c:pt>
                <c:pt idx="173">
                  <c:v>0.007</c:v>
                </c:pt>
                <c:pt idx="174">
                  <c:v>0.007</c:v>
                </c:pt>
                <c:pt idx="175">
                  <c:v>0.007</c:v>
                </c:pt>
                <c:pt idx="176">
                  <c:v>0.007</c:v>
                </c:pt>
                <c:pt idx="177">
                  <c:v>0.007</c:v>
                </c:pt>
                <c:pt idx="178">
                  <c:v>0.007</c:v>
                </c:pt>
                <c:pt idx="179">
                  <c:v>0.006</c:v>
                </c:pt>
                <c:pt idx="180">
                  <c:v>0.006</c:v>
                </c:pt>
                <c:pt idx="181">
                  <c:v>0.006</c:v>
                </c:pt>
                <c:pt idx="182">
                  <c:v>0.006</c:v>
                </c:pt>
                <c:pt idx="183">
                  <c:v>0.006</c:v>
                </c:pt>
                <c:pt idx="184">
                  <c:v>0.006</c:v>
                </c:pt>
                <c:pt idx="185">
                  <c:v>0.006</c:v>
                </c:pt>
                <c:pt idx="186">
                  <c:v>0.006</c:v>
                </c:pt>
                <c:pt idx="187">
                  <c:v>0.006</c:v>
                </c:pt>
                <c:pt idx="188">
                  <c:v>0.005</c:v>
                </c:pt>
                <c:pt idx="189">
                  <c:v>0.005</c:v>
                </c:pt>
                <c:pt idx="190">
                  <c:v>0.005</c:v>
                </c:pt>
                <c:pt idx="191">
                  <c:v>0.005</c:v>
                </c:pt>
                <c:pt idx="192">
                  <c:v>0.005</c:v>
                </c:pt>
                <c:pt idx="193">
                  <c:v>0.005</c:v>
                </c:pt>
                <c:pt idx="194">
                  <c:v>0.005</c:v>
                </c:pt>
                <c:pt idx="195">
                  <c:v>0.005</c:v>
                </c:pt>
                <c:pt idx="196">
                  <c:v>0.005</c:v>
                </c:pt>
                <c:pt idx="197">
                  <c:v>0.004</c:v>
                </c:pt>
                <c:pt idx="198">
                  <c:v>0.004</c:v>
                </c:pt>
                <c:pt idx="199">
                  <c:v>0.004</c:v>
                </c:pt>
                <c:pt idx="200">
                  <c:v>0.004</c:v>
                </c:pt>
                <c:pt idx="201">
                  <c:v>0.004</c:v>
                </c:pt>
                <c:pt idx="202">
                  <c:v>0.004</c:v>
                </c:pt>
                <c:pt idx="203">
                  <c:v>0.004</c:v>
                </c:pt>
                <c:pt idx="204">
                  <c:v>0.003</c:v>
                </c:pt>
                <c:pt idx="205">
                  <c:v>0.003</c:v>
                </c:pt>
                <c:pt idx="206">
                  <c:v>0.003</c:v>
                </c:pt>
                <c:pt idx="207">
                  <c:v>0.003</c:v>
                </c:pt>
                <c:pt idx="208">
                  <c:v>0.003</c:v>
                </c:pt>
                <c:pt idx="209">
                  <c:v>0.002</c:v>
                </c:pt>
                <c:pt idx="210">
                  <c:v>0.002</c:v>
                </c:pt>
                <c:pt idx="211">
                  <c:v>0.002</c:v>
                </c:pt>
                <c:pt idx="212">
                  <c:v>0.002</c:v>
                </c:pt>
                <c:pt idx="213">
                  <c:v>0.002</c:v>
                </c:pt>
                <c:pt idx="214">
                  <c:v>0.002</c:v>
                </c:pt>
                <c:pt idx="215">
                  <c:v>0.002</c:v>
                </c:pt>
                <c:pt idx="216">
                  <c:v>0.002</c:v>
                </c:pt>
                <c:pt idx="217">
                  <c:v>0.001</c:v>
                </c:pt>
                <c:pt idx="218">
                  <c:v>0.001</c:v>
                </c:pt>
                <c:pt idx="219">
                  <c:v>0.001</c:v>
                </c:pt>
                <c:pt idx="220">
                  <c:v>0.001</c:v>
                </c:pt>
                <c:pt idx="221">
                  <c:v>0.001</c:v>
                </c:pt>
                <c:pt idx="222">
                  <c:v>0.001</c:v>
                </c:pt>
                <c:pt idx="223">
                  <c:v>0.001</c:v>
                </c:pt>
                <c:pt idx="224">
                  <c:v>0.001</c:v>
                </c:pt>
                <c:pt idx="225">
                  <c:v>0.001</c:v>
                </c:pt>
                <c:pt idx="226">
                  <c:v>0.001</c:v>
                </c:pt>
                <c:pt idx="227">
                  <c:v>0.001</c:v>
                </c:pt>
                <c:pt idx="228">
                  <c:v>0.001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518227248"/>
        <c:axId val="1518229024"/>
      </c:bubbleChart>
      <c:valAx>
        <c:axId val="1518227248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229024"/>
        <c:crossesAt val="41.0"/>
        <c:crossBetween val="midCat"/>
      </c:valAx>
      <c:valAx>
        <c:axId val="1518229024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227248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947235226036"/>
          <c:y val="0.168744949378815"/>
          <c:w val="0.913538193784656"/>
          <c:h val="0.780904639579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8-4A57-A6CA-7AE8F25F1BF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08-4A57-A6CA-7AE8F25F1BF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8-4A57-A6CA-7AE8F25F1BF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08-4A57-A6CA-7AE8F25F1BFC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8-4A57-A6CA-7AE8F25F1BFC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08-4A57-A6CA-7AE8F25F1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Топ-3</c:v>
                </c:pt>
                <c:pt idx="1">
                  <c:v>Топ-10</c:v>
                </c:pt>
                <c:pt idx="2">
                  <c:v>Топ-50</c:v>
                </c:pt>
                <c:pt idx="3">
                  <c:v>Остальные</c:v>
                </c:pt>
                <c:pt idx="4">
                  <c:v>Локальные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</c:v>
                </c:pt>
                <c:pt idx="1">
                  <c:v>31.8</c:v>
                </c:pt>
                <c:pt idx="2">
                  <c:v>30.6</c:v>
                </c:pt>
                <c:pt idx="3">
                  <c:v>5.1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8-4A57-A6CA-7AE8F25F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FFC-4835-9F9A-416769E3FE4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FFC-4835-9F9A-416769E3FE4A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FFC-4835-9F9A-416769E3FE4A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FFC-4835-9F9A-416769E3FE4A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FFC-4835-9F9A-416769E3FE4A}"/>
              </c:ext>
            </c:extLst>
          </c:dPt>
          <c:dPt>
            <c:idx val="3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FFC-4835-9F9A-416769E3FE4A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FFC-4835-9F9A-416769E3FE4A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FFC-4835-9F9A-416769E3FE4A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FFC-4835-9F9A-416769E3FE4A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FFC-4835-9F9A-416769E3FE4A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FFC-4835-9F9A-416769E3FE4A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FFC-4835-9F9A-416769E3FE4A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FFC-4835-9F9A-416769E3FE4A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FFC-4835-9F9A-416769E3FE4A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FFC-4835-9F9A-416769E3FE4A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0FFC-4835-9F9A-416769E3FE4A}"/>
              </c:ext>
            </c:extLst>
          </c:dPt>
          <c:dPt>
            <c:idx val="4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FFC-4835-9F9A-416769E3FE4A}"/>
              </c:ext>
            </c:extLst>
          </c:dPt>
          <c:dPt>
            <c:idx val="4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FFC-4835-9F9A-416769E3FE4A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FFC-4835-9F9A-416769E3FE4A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0FFC-4835-9F9A-416769E3FE4A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FFC-4835-9F9A-416769E3FE4A}"/>
              </c:ext>
            </c:extLst>
          </c:dPt>
          <c:dPt>
            <c:idx val="4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0FFC-4835-9F9A-416769E3FE4A}"/>
              </c:ext>
            </c:extLst>
          </c:dPt>
          <c:dPt>
            <c:idx val="4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FFC-4835-9F9A-416769E3FE4A}"/>
              </c:ext>
            </c:extLst>
          </c:dPt>
          <c:cat>
            <c:strRef>
              <c:f>Лист1!$A$2:$A$51</c:f>
              <c:strCache>
                <c:ptCount val="50"/>
                <c:pt idx="0">
                  <c:v>РОССИЯ 1</c:v>
                </c:pt>
                <c:pt idx="1">
                  <c:v>ПЕРВЫЙ КАНАЛ</c:v>
                </c:pt>
                <c:pt idx="2">
                  <c:v>НТВ</c:v>
                </c:pt>
                <c:pt idx="3">
                  <c:v>ПЯТЫЙ КАНАЛ</c:v>
                </c:pt>
                <c:pt idx="4">
                  <c:v>ТНТ</c:v>
                </c:pt>
                <c:pt idx="5">
                  <c:v>РЕН ТВ</c:v>
                </c:pt>
                <c:pt idx="6">
                  <c:v>СТС</c:v>
                </c:pt>
                <c:pt idx="7">
                  <c:v>ТВ ЦЕНТР</c:v>
                </c:pt>
                <c:pt idx="8">
                  <c:v>ДОМАШНИЙ</c:v>
                </c:pt>
                <c:pt idx="9">
                  <c:v>ТВ-3</c:v>
                </c:pt>
                <c:pt idx="10">
                  <c:v>ЗВЕЗДА</c:v>
                </c:pt>
                <c:pt idx="11">
                  <c:v>КАРУСЕЛЬ</c:v>
                </c:pt>
                <c:pt idx="12">
                  <c:v>РОССИЯ 24</c:v>
                </c:pt>
                <c:pt idx="13">
                  <c:v>КАНАЛ DISNEY</c:v>
                </c:pt>
                <c:pt idx="14">
                  <c:v>МАТЧ ТВ</c:v>
                </c:pt>
                <c:pt idx="15">
                  <c:v>ПЯТНИЦА</c:v>
                </c:pt>
                <c:pt idx="16">
                  <c:v>ДОМ КИНО</c:v>
                </c:pt>
                <c:pt idx="17">
                  <c:v>МУЛЬТ</c:v>
                </c:pt>
                <c:pt idx="18">
                  <c:v>РОССИЯ К</c:v>
                </c:pt>
                <c:pt idx="19">
                  <c:v>РУССКИЙ РОМАН</c:v>
                </c:pt>
                <c:pt idx="20">
                  <c:v>ЧЕ</c:v>
                </c:pt>
                <c:pt idx="21">
                  <c:v>Ю</c:v>
                </c:pt>
                <c:pt idx="22">
                  <c:v>МИР</c:v>
                </c:pt>
                <c:pt idx="23">
                  <c:v>ТНТ 4</c:v>
                </c:pt>
                <c:pt idx="24">
                  <c:v>МУЗ ТВ</c:v>
                </c:pt>
                <c:pt idx="25">
                  <c:v>ОТР</c:v>
                </c:pt>
                <c:pt idx="26">
                  <c:v>СТС LOVE</c:v>
                </c:pt>
                <c:pt idx="27">
                  <c:v>2X2</c:v>
                </c:pt>
                <c:pt idx="28">
                  <c:v>РУССКИЙ ДЕТЕКТИВ</c:v>
                </c:pt>
                <c:pt idx="29">
                  <c:v>DISCOVERY CHANNEL</c:v>
                </c:pt>
                <c:pt idx="30">
                  <c:v>TV 1000 РУССКОЕ КИНО</c:v>
                </c:pt>
                <c:pt idx="31">
                  <c:v>NICKELODEON</c:v>
                </c:pt>
                <c:pt idx="32">
                  <c:v>TV 1000</c:v>
                </c:pt>
                <c:pt idx="33">
                  <c:v>TV 1000 ACTION</c:v>
                </c:pt>
                <c:pt idx="34">
                  <c:v>НСТ</c:v>
                </c:pt>
                <c:pt idx="35">
                  <c:v>CARTOON NETWORK</c:v>
                </c:pt>
                <c:pt idx="36">
                  <c:v>РУССКИЙ БЕСТСЕЛЛЕР</c:v>
                </c:pt>
                <c:pt idx="37">
                  <c:v>МОЯ ПЛАНЕТА</c:v>
                </c:pt>
                <c:pt idx="38">
                  <c:v>RU.TV</c:v>
                </c:pt>
                <c:pt idx="39">
                  <c:v>РБК ТВ</c:v>
                </c:pt>
                <c:pt idx="40">
                  <c:v>EURONEWS</c:v>
                </c:pt>
                <c:pt idx="41">
                  <c:v>LIFE</c:v>
                </c:pt>
                <c:pt idx="42">
                  <c:v>СПАС</c:v>
                </c:pt>
                <c:pt idx="43">
                  <c:v>TLC</c:v>
                </c:pt>
                <c:pt idx="44">
                  <c:v>EUROSPORT 1</c:v>
                </c:pt>
                <c:pt idx="45">
                  <c:v>ANIMAL PLANET</c:v>
                </c:pt>
                <c:pt idx="46">
                  <c:v>NGC</c:v>
                </c:pt>
                <c:pt idx="47">
                  <c:v>PARAMOUNT COMEDY</c:v>
                </c:pt>
                <c:pt idx="48">
                  <c:v>КИНО ТВ</c:v>
                </c:pt>
                <c:pt idx="49">
                  <c:v>TIJI</c:v>
                </c:pt>
              </c:strCache>
            </c:strRef>
          </c:cat>
          <c:val>
            <c:numRef>
              <c:f>Лист1!$B$2:$B$51</c:f>
              <c:numCache>
                <c:formatCode>0.0</c:formatCode>
                <c:ptCount val="50"/>
                <c:pt idx="0">
                  <c:v>13.35</c:v>
                </c:pt>
                <c:pt idx="1">
                  <c:v>12.34</c:v>
                </c:pt>
                <c:pt idx="2">
                  <c:v>9.290000000000001</c:v>
                </c:pt>
                <c:pt idx="3">
                  <c:v>5.9</c:v>
                </c:pt>
                <c:pt idx="4">
                  <c:v>5.67</c:v>
                </c:pt>
                <c:pt idx="5">
                  <c:v>5.14</c:v>
                </c:pt>
                <c:pt idx="6">
                  <c:v>4.89</c:v>
                </c:pt>
                <c:pt idx="7">
                  <c:v>3.2</c:v>
                </c:pt>
                <c:pt idx="8">
                  <c:v>2.95</c:v>
                </c:pt>
                <c:pt idx="9">
                  <c:v>2.94</c:v>
                </c:pt>
                <c:pt idx="10">
                  <c:v>2.5</c:v>
                </c:pt>
                <c:pt idx="11">
                  <c:v>2.28</c:v>
                </c:pt>
                <c:pt idx="12">
                  <c:v>2.04</c:v>
                </c:pt>
                <c:pt idx="13">
                  <c:v>1.67</c:v>
                </c:pt>
                <c:pt idx="14">
                  <c:v>1.67</c:v>
                </c:pt>
                <c:pt idx="15">
                  <c:v>1.54</c:v>
                </c:pt>
                <c:pt idx="16">
                  <c:v>1.54</c:v>
                </c:pt>
                <c:pt idx="17">
                  <c:v>1.19</c:v>
                </c:pt>
                <c:pt idx="18">
                  <c:v>1.18</c:v>
                </c:pt>
                <c:pt idx="19">
                  <c:v>1.11</c:v>
                </c:pt>
                <c:pt idx="20">
                  <c:v>1.08</c:v>
                </c:pt>
                <c:pt idx="21">
                  <c:v>0.86</c:v>
                </c:pt>
                <c:pt idx="22">
                  <c:v>0.85</c:v>
                </c:pt>
                <c:pt idx="23">
                  <c:v>0.8</c:v>
                </c:pt>
                <c:pt idx="24">
                  <c:v>0.61</c:v>
                </c:pt>
                <c:pt idx="25">
                  <c:v>0.56</c:v>
                </c:pt>
                <c:pt idx="26">
                  <c:v>0.52</c:v>
                </c:pt>
                <c:pt idx="27">
                  <c:v>0.5</c:v>
                </c:pt>
                <c:pt idx="28">
                  <c:v>0.41</c:v>
                </c:pt>
                <c:pt idx="29">
                  <c:v>0.4</c:v>
                </c:pt>
                <c:pt idx="30">
                  <c:v>0.39</c:v>
                </c:pt>
                <c:pt idx="31">
                  <c:v>0.37</c:v>
                </c:pt>
                <c:pt idx="32">
                  <c:v>0.35</c:v>
                </c:pt>
                <c:pt idx="33">
                  <c:v>0.33</c:v>
                </c:pt>
                <c:pt idx="34">
                  <c:v>0.32</c:v>
                </c:pt>
                <c:pt idx="35">
                  <c:v>0.28</c:v>
                </c:pt>
                <c:pt idx="36">
                  <c:v>0.25</c:v>
                </c:pt>
                <c:pt idx="37">
                  <c:v>0.23</c:v>
                </c:pt>
                <c:pt idx="38">
                  <c:v>0.22</c:v>
                </c:pt>
                <c:pt idx="39">
                  <c:v>0.22</c:v>
                </c:pt>
                <c:pt idx="40">
                  <c:v>0.2</c:v>
                </c:pt>
                <c:pt idx="41">
                  <c:v>0.19</c:v>
                </c:pt>
                <c:pt idx="42">
                  <c:v>0.19</c:v>
                </c:pt>
                <c:pt idx="43">
                  <c:v>0.17</c:v>
                </c:pt>
                <c:pt idx="44">
                  <c:v>0.17</c:v>
                </c:pt>
                <c:pt idx="45">
                  <c:v>0.16</c:v>
                </c:pt>
                <c:pt idx="46">
                  <c:v>0.16</c:v>
                </c:pt>
                <c:pt idx="47">
                  <c:v>0.15</c:v>
                </c:pt>
                <c:pt idx="48">
                  <c:v>0.15</c:v>
                </c:pt>
                <c:pt idx="49">
                  <c:v>0.14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FC-4835-9F9A-416769E3F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1518143776"/>
        <c:axId val="1518136544"/>
      </c:barChart>
      <c:catAx>
        <c:axId val="15181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136544"/>
        <c:crosses val="autoZero"/>
        <c:auto val="1"/>
        <c:lblAlgn val="ctr"/>
        <c:lblOffset val="100"/>
        <c:noMultiLvlLbl val="0"/>
      </c:catAx>
      <c:valAx>
        <c:axId val="15181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1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C7-41FB-8C1A-851EECC9A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FC7-41FB-8C1A-851EECC9A6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C7-41FB-8C1A-851EECC9A69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FC7-41FB-8C1A-851EECC9A69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C7-41FB-8C1A-851EECC9A69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FC7-41FB-8C1A-851EECC9A695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C7-41FB-8C1A-851EECC9A695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C7-41FB-8C1A-851EECC9A695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C7-41FB-8C1A-851EECC9A695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FC7-41FB-8C1A-851EECC9A695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C7-41FB-8C1A-851EECC9A695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FC7-41FB-8C1A-851EECC9A695}"/>
              </c:ext>
            </c:extLst>
          </c:dPt>
          <c:cat>
            <c:strRef>
              <c:f>Лист1!$A$2:$A$51</c:f>
              <c:strCache>
                <c:ptCount val="50"/>
                <c:pt idx="0">
                  <c:v>КАРУСЕЛЬ</c:v>
                </c:pt>
                <c:pt idx="1">
                  <c:v>КАНАЛ DISNEY</c:v>
                </c:pt>
                <c:pt idx="2">
                  <c:v>СТС</c:v>
                </c:pt>
                <c:pt idx="3">
                  <c:v>ТНТ</c:v>
                </c:pt>
                <c:pt idx="4">
                  <c:v>МУЛЬТ</c:v>
                </c:pt>
                <c:pt idx="5">
                  <c:v>ПЕРВЫЙ КАНАЛ</c:v>
                </c:pt>
                <c:pt idx="6">
                  <c:v>РОССИЯ 1</c:v>
                </c:pt>
                <c:pt idx="7">
                  <c:v>NICKELODEON</c:v>
                </c:pt>
                <c:pt idx="8">
                  <c:v>CARTOON NETWORK</c:v>
                </c:pt>
                <c:pt idx="9">
                  <c:v>ПЯТНИЦА</c:v>
                </c:pt>
                <c:pt idx="10">
                  <c:v>НТВ</c:v>
                </c:pt>
                <c:pt idx="11">
                  <c:v>РЕН ТВ</c:v>
                </c:pt>
                <c:pt idx="12">
                  <c:v>ТВ-3</c:v>
                </c:pt>
                <c:pt idx="13">
                  <c:v>ПЯТЫЙ КАНАЛ</c:v>
                </c:pt>
                <c:pt idx="14">
                  <c:v>СТС LOVE</c:v>
                </c:pt>
                <c:pt idx="15">
                  <c:v>2X2</c:v>
                </c:pt>
                <c:pt idx="16">
                  <c:v>ДОМАШНИЙ</c:v>
                </c:pt>
                <c:pt idx="17">
                  <c:v>МАТЧ ТВ</c:v>
                </c:pt>
                <c:pt idx="18">
                  <c:v>TIJI</c:v>
                </c:pt>
                <c:pt idx="19">
                  <c:v>Ю</c:v>
                </c:pt>
                <c:pt idx="20">
                  <c:v>МУЗ ТВ</c:v>
                </c:pt>
                <c:pt idx="21">
                  <c:v>ТНТ 4</c:v>
                </c:pt>
                <c:pt idx="22">
                  <c:v>ТВ ЦЕНТР</c:v>
                </c:pt>
                <c:pt idx="23">
                  <c:v>РУССКИЙ РОМАН</c:v>
                </c:pt>
                <c:pt idx="24">
                  <c:v>ЗВЕЗДА</c:v>
                </c:pt>
                <c:pt idx="25">
                  <c:v>ДОМ КИНО</c:v>
                </c:pt>
                <c:pt idx="26">
                  <c:v>ЧЕ</c:v>
                </c:pt>
                <c:pt idx="27">
                  <c:v>РОССИЯ 24</c:v>
                </c:pt>
                <c:pt idx="28">
                  <c:v>NICK JR.</c:v>
                </c:pt>
                <c:pt idx="29">
                  <c:v>DISCOVERY CHANNEL</c:v>
                </c:pt>
                <c:pt idx="30">
                  <c:v>МИР</c:v>
                </c:pt>
                <c:pt idx="31">
                  <c:v>RU.TV</c:v>
                </c:pt>
                <c:pt idx="32">
                  <c:v>НСТ</c:v>
                </c:pt>
                <c:pt idx="33">
                  <c:v>NICKELODEON HD</c:v>
                </c:pt>
                <c:pt idx="34">
                  <c:v>ANIMAL PLANET</c:v>
                </c:pt>
                <c:pt idx="35">
                  <c:v>РУССКИЙ ДЕТЕКТИВ</c:v>
                </c:pt>
                <c:pt idx="36">
                  <c:v>МАМА</c:v>
                </c:pt>
                <c:pt idx="37">
                  <c:v>TV 1000</c:v>
                </c:pt>
                <c:pt idx="38">
                  <c:v>TV 1000 ACTION</c:v>
                </c:pt>
                <c:pt idx="39">
                  <c:v>GULLI GIRL</c:v>
                </c:pt>
                <c:pt idx="40">
                  <c:v>BOOMERANG</c:v>
                </c:pt>
                <c:pt idx="41">
                  <c:v>EUROPA PLUS TV</c:v>
                </c:pt>
                <c:pt idx="42">
                  <c:v>ДЕТСКИЙ</c:v>
                </c:pt>
                <c:pt idx="43">
                  <c:v>РОССИЯ К</c:v>
                </c:pt>
                <c:pt idx="44">
                  <c:v>МУЛЬТИМАНИЯ</c:v>
                </c:pt>
                <c:pt idx="45">
                  <c:v>TV 1000 РУССКОЕ КИНО</c:v>
                </c:pt>
                <c:pt idx="46">
                  <c:v>ОТР</c:v>
                </c:pt>
                <c:pt idx="47">
                  <c:v>TLC</c:v>
                </c:pt>
                <c:pt idx="48">
                  <c:v>NGC</c:v>
                </c:pt>
                <c:pt idx="49">
                  <c:v>ОХОТА И РЫБАЛКА</c:v>
                </c:pt>
              </c:strCache>
            </c:strRef>
          </c:cat>
          <c:val>
            <c:numRef>
              <c:f>Лист1!$B$2:$B$51</c:f>
              <c:numCache>
                <c:formatCode>0.0</c:formatCode>
                <c:ptCount val="50"/>
                <c:pt idx="0">
                  <c:v>14.304</c:v>
                </c:pt>
                <c:pt idx="1">
                  <c:v>11.829</c:v>
                </c:pt>
                <c:pt idx="2">
                  <c:v>11.223</c:v>
                </c:pt>
                <c:pt idx="3">
                  <c:v>7.679</c:v>
                </c:pt>
                <c:pt idx="4">
                  <c:v>6.099</c:v>
                </c:pt>
                <c:pt idx="5">
                  <c:v>5.823999999999999</c:v>
                </c:pt>
                <c:pt idx="6">
                  <c:v>3.838</c:v>
                </c:pt>
                <c:pt idx="7">
                  <c:v>3.637</c:v>
                </c:pt>
                <c:pt idx="8">
                  <c:v>2.743</c:v>
                </c:pt>
                <c:pt idx="9">
                  <c:v>2.568</c:v>
                </c:pt>
                <c:pt idx="10">
                  <c:v>2.504</c:v>
                </c:pt>
                <c:pt idx="11">
                  <c:v>2.265</c:v>
                </c:pt>
                <c:pt idx="12">
                  <c:v>2.04</c:v>
                </c:pt>
                <c:pt idx="13">
                  <c:v>1.978</c:v>
                </c:pt>
                <c:pt idx="14">
                  <c:v>1.757</c:v>
                </c:pt>
                <c:pt idx="15">
                  <c:v>1.346</c:v>
                </c:pt>
                <c:pt idx="16">
                  <c:v>1.218</c:v>
                </c:pt>
                <c:pt idx="17">
                  <c:v>1.111</c:v>
                </c:pt>
                <c:pt idx="18">
                  <c:v>1.033</c:v>
                </c:pt>
                <c:pt idx="19">
                  <c:v>0.897</c:v>
                </c:pt>
                <c:pt idx="20">
                  <c:v>0.855</c:v>
                </c:pt>
                <c:pt idx="21">
                  <c:v>0.826</c:v>
                </c:pt>
                <c:pt idx="22">
                  <c:v>0.673</c:v>
                </c:pt>
                <c:pt idx="23">
                  <c:v>0.659</c:v>
                </c:pt>
                <c:pt idx="24">
                  <c:v>0.624</c:v>
                </c:pt>
                <c:pt idx="25">
                  <c:v>0.624</c:v>
                </c:pt>
                <c:pt idx="26">
                  <c:v>0.618</c:v>
                </c:pt>
                <c:pt idx="27">
                  <c:v>0.594</c:v>
                </c:pt>
                <c:pt idx="28">
                  <c:v>0.376</c:v>
                </c:pt>
                <c:pt idx="29">
                  <c:v>0.37</c:v>
                </c:pt>
                <c:pt idx="30">
                  <c:v>0.294</c:v>
                </c:pt>
                <c:pt idx="31">
                  <c:v>0.287</c:v>
                </c:pt>
                <c:pt idx="32">
                  <c:v>0.276</c:v>
                </c:pt>
                <c:pt idx="33">
                  <c:v>0.261</c:v>
                </c:pt>
                <c:pt idx="34">
                  <c:v>0.216</c:v>
                </c:pt>
                <c:pt idx="35">
                  <c:v>0.203</c:v>
                </c:pt>
                <c:pt idx="36">
                  <c:v>0.192</c:v>
                </c:pt>
                <c:pt idx="37">
                  <c:v>0.184</c:v>
                </c:pt>
                <c:pt idx="38">
                  <c:v>0.182</c:v>
                </c:pt>
                <c:pt idx="39">
                  <c:v>0.18</c:v>
                </c:pt>
                <c:pt idx="40">
                  <c:v>0.179</c:v>
                </c:pt>
                <c:pt idx="41">
                  <c:v>0.176</c:v>
                </c:pt>
                <c:pt idx="42">
                  <c:v>0.176</c:v>
                </c:pt>
                <c:pt idx="43">
                  <c:v>0.171</c:v>
                </c:pt>
                <c:pt idx="44">
                  <c:v>0.161</c:v>
                </c:pt>
                <c:pt idx="45">
                  <c:v>0.154</c:v>
                </c:pt>
                <c:pt idx="46">
                  <c:v>0.154</c:v>
                </c:pt>
                <c:pt idx="47">
                  <c:v>0.14</c:v>
                </c:pt>
                <c:pt idx="48">
                  <c:v>0.132</c:v>
                </c:pt>
                <c:pt idx="49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7-41FB-8C1A-851EECC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518086416"/>
        <c:axId val="1518088464"/>
      </c:barChart>
      <c:catAx>
        <c:axId val="1518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088464"/>
        <c:crosses val="autoZero"/>
        <c:auto val="1"/>
        <c:lblAlgn val="ctr"/>
        <c:lblOffset val="100"/>
        <c:noMultiLvlLbl val="0"/>
      </c:catAx>
      <c:valAx>
        <c:axId val="15180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0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C7-41FB-8C1A-851EECC9A69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FC7-41FB-8C1A-851EECC9A6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03-419C-91BE-F29AA9A0B05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FC7-41FB-8C1A-851EECC9A6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03-419C-91BE-F29AA9A0B050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FC7-41FB-8C1A-851EECC9A69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FC7-41FB-8C1A-851EECC9A69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03-419C-91BE-F29AA9A0B05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03-419C-91BE-F29AA9A0B05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03-419C-91BE-F29AA9A0B05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03-419C-91BE-F29AA9A0B05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FC7-41FB-8C1A-851EECC9A695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A03-419C-91BE-F29AA9A0B05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03-419C-91BE-F29AA9A0B05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03-419C-91BE-F29AA9A0B05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03-419C-91BE-F29AA9A0B050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FC7-41FB-8C1A-851EECC9A695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A03-419C-91BE-F29AA9A0B050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03-419C-91BE-F29AA9A0B050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FC7-41FB-8C1A-851EECC9A695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A03-419C-91BE-F29AA9A0B050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03-419C-91BE-F29AA9A0B050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C7-41FB-8C1A-851EECC9A695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FC7-41FB-8C1A-851EECC9A695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A03-419C-91BE-F29AA9A0B050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C7-41FB-8C1A-851EECC9A695}"/>
              </c:ext>
            </c:extLst>
          </c:dPt>
          <c:dPt>
            <c:idx val="4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FC7-41FB-8C1A-851EECC9A695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03-419C-91BE-F29AA9A0B050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A03-419C-91BE-F29AA9A0B050}"/>
              </c:ext>
            </c:extLst>
          </c:dPt>
          <c:cat>
            <c:strRef>
              <c:f>Лист1!$A$2:$A$51</c:f>
              <c:strCache>
                <c:ptCount val="50"/>
                <c:pt idx="0">
                  <c:v>ТНТ</c:v>
                </c:pt>
                <c:pt idx="1">
                  <c:v>ПЕРВЫЙ КАНАЛ</c:v>
                </c:pt>
                <c:pt idx="2">
                  <c:v>СТС</c:v>
                </c:pt>
                <c:pt idx="3">
                  <c:v>РОССИЯ 1</c:v>
                </c:pt>
                <c:pt idx="4">
                  <c:v>НТВ</c:v>
                </c:pt>
                <c:pt idx="5">
                  <c:v>РЕН ТВ</c:v>
                </c:pt>
                <c:pt idx="6">
                  <c:v>ПЯТНИЦА</c:v>
                </c:pt>
                <c:pt idx="7">
                  <c:v>ТВ-3</c:v>
                </c:pt>
                <c:pt idx="8">
                  <c:v>КАРУСЕЛЬ</c:v>
                </c:pt>
                <c:pt idx="9">
                  <c:v>ПЯТЫЙ КАНАЛ</c:v>
                </c:pt>
                <c:pt idx="10">
                  <c:v>МУЛЬТ</c:v>
                </c:pt>
                <c:pt idx="11">
                  <c:v>КАНАЛ DISNEY</c:v>
                </c:pt>
                <c:pt idx="12">
                  <c:v>МАТЧ ТВ</c:v>
                </c:pt>
                <c:pt idx="13">
                  <c:v>ДОМАШНИЙ</c:v>
                </c:pt>
                <c:pt idx="14">
                  <c:v>Ю</c:v>
                </c:pt>
                <c:pt idx="15">
                  <c:v>РОССИЯ 24</c:v>
                </c:pt>
                <c:pt idx="16">
                  <c:v>2X2</c:v>
                </c:pt>
                <c:pt idx="17">
                  <c:v>ТНТ 4</c:v>
                </c:pt>
                <c:pt idx="18">
                  <c:v>МУЗ ТВ</c:v>
                </c:pt>
                <c:pt idx="19">
                  <c:v>РУССКИЙ РОМАН</c:v>
                </c:pt>
                <c:pt idx="20">
                  <c:v>ЧЕ</c:v>
                </c:pt>
                <c:pt idx="21">
                  <c:v>СТС LOVE</c:v>
                </c:pt>
                <c:pt idx="22">
                  <c:v>ТВ ЦЕНТР</c:v>
                </c:pt>
                <c:pt idx="23">
                  <c:v>ДОМ КИНО</c:v>
                </c:pt>
                <c:pt idx="24">
                  <c:v>ЗВЕЗДА</c:v>
                </c:pt>
                <c:pt idx="25">
                  <c:v>Discovery channel</c:v>
                </c:pt>
                <c:pt idx="26">
                  <c:v>НСТ</c:v>
                </c:pt>
                <c:pt idx="27">
                  <c:v>TV 1000</c:v>
                </c:pt>
                <c:pt idx="28">
                  <c:v>МИР</c:v>
                </c:pt>
                <c:pt idx="29">
                  <c:v>TV 1000 ACTION</c:v>
                </c:pt>
                <c:pt idx="30">
                  <c:v>PARAMOUNT COMEDY</c:v>
                </c:pt>
                <c:pt idx="31">
                  <c:v>RU.TV</c:v>
                </c:pt>
                <c:pt idx="32">
                  <c:v>РОССИЯ К</c:v>
                </c:pt>
                <c:pt idx="33">
                  <c:v>TV 1000 РУССКОЕ КИНО</c:v>
                </c:pt>
                <c:pt idx="34">
                  <c:v>NICKELODEON</c:v>
                </c:pt>
                <c:pt idx="35">
                  <c:v>NGC</c:v>
                </c:pt>
                <c:pt idx="36">
                  <c:v>КИНО ТВ</c:v>
                </c:pt>
                <c:pt idx="37">
                  <c:v>TLC</c:v>
                </c:pt>
                <c:pt idx="38">
                  <c:v>РУССКИЙ ДЕТЕКТИВ</c:v>
                </c:pt>
                <c:pt idx="39">
                  <c:v>ОТР</c:v>
                </c:pt>
                <c:pt idx="40">
                  <c:v>CARTOON NETWORK</c:v>
                </c:pt>
                <c:pt idx="41">
                  <c:v>МАМА</c:v>
                </c:pt>
                <c:pt idx="42">
                  <c:v>ANIMAL PLANET</c:v>
                </c:pt>
                <c:pt idx="43">
                  <c:v>TIJI</c:v>
                </c:pt>
                <c:pt idx="44">
                  <c:v>FOX LIFE</c:v>
                </c:pt>
                <c:pt idx="45">
                  <c:v>РУССКИЙ БЕСТСЕЛЛЕР</c:v>
                </c:pt>
                <c:pt idx="46">
                  <c:v>МОЯ ПЛАНЕТА</c:v>
                </c:pt>
                <c:pt idx="47">
                  <c:v>LIFE</c:v>
                </c:pt>
                <c:pt idx="48">
                  <c:v>КВН ТВ</c:v>
                </c:pt>
                <c:pt idx="49">
                  <c:v>EUROPA PLUS TV</c:v>
                </c:pt>
              </c:strCache>
            </c:strRef>
          </c:cat>
          <c:val>
            <c:numRef>
              <c:f>Лист1!$B$2:$B$51</c:f>
              <c:numCache>
                <c:formatCode>0.0</c:formatCode>
                <c:ptCount val="50"/>
                <c:pt idx="0">
                  <c:v>13.116</c:v>
                </c:pt>
                <c:pt idx="1">
                  <c:v>9.427000000000001</c:v>
                </c:pt>
                <c:pt idx="2">
                  <c:v>9.225</c:v>
                </c:pt>
                <c:pt idx="3">
                  <c:v>6.78</c:v>
                </c:pt>
                <c:pt idx="4">
                  <c:v>4.717</c:v>
                </c:pt>
                <c:pt idx="5">
                  <c:v>4.586</c:v>
                </c:pt>
                <c:pt idx="6">
                  <c:v>3.564</c:v>
                </c:pt>
                <c:pt idx="7">
                  <c:v>3.361</c:v>
                </c:pt>
                <c:pt idx="8">
                  <c:v>3.318999999999999</c:v>
                </c:pt>
                <c:pt idx="9">
                  <c:v>3.286</c:v>
                </c:pt>
                <c:pt idx="10">
                  <c:v>2.385</c:v>
                </c:pt>
                <c:pt idx="11">
                  <c:v>2.226</c:v>
                </c:pt>
                <c:pt idx="12">
                  <c:v>2.099</c:v>
                </c:pt>
                <c:pt idx="13">
                  <c:v>2.052999999999999</c:v>
                </c:pt>
                <c:pt idx="14">
                  <c:v>1.774</c:v>
                </c:pt>
                <c:pt idx="15">
                  <c:v>1.737</c:v>
                </c:pt>
                <c:pt idx="16">
                  <c:v>1.619</c:v>
                </c:pt>
                <c:pt idx="17">
                  <c:v>1.493</c:v>
                </c:pt>
                <c:pt idx="18">
                  <c:v>1.355</c:v>
                </c:pt>
                <c:pt idx="19">
                  <c:v>1.333</c:v>
                </c:pt>
                <c:pt idx="20">
                  <c:v>1.25</c:v>
                </c:pt>
                <c:pt idx="21">
                  <c:v>1.187</c:v>
                </c:pt>
                <c:pt idx="22">
                  <c:v>1.179</c:v>
                </c:pt>
                <c:pt idx="23">
                  <c:v>1.099</c:v>
                </c:pt>
                <c:pt idx="24">
                  <c:v>1.03</c:v>
                </c:pt>
                <c:pt idx="25">
                  <c:v>0.749</c:v>
                </c:pt>
                <c:pt idx="26">
                  <c:v>0.692</c:v>
                </c:pt>
                <c:pt idx="27">
                  <c:v>0.63</c:v>
                </c:pt>
                <c:pt idx="28">
                  <c:v>0.595</c:v>
                </c:pt>
                <c:pt idx="29">
                  <c:v>0.576</c:v>
                </c:pt>
                <c:pt idx="30">
                  <c:v>0.527</c:v>
                </c:pt>
                <c:pt idx="31">
                  <c:v>0.512</c:v>
                </c:pt>
                <c:pt idx="32">
                  <c:v>0.368</c:v>
                </c:pt>
                <c:pt idx="33">
                  <c:v>0.35</c:v>
                </c:pt>
                <c:pt idx="34">
                  <c:v>0.327</c:v>
                </c:pt>
                <c:pt idx="35">
                  <c:v>0.284</c:v>
                </c:pt>
                <c:pt idx="36">
                  <c:v>0.28</c:v>
                </c:pt>
                <c:pt idx="37">
                  <c:v>0.266</c:v>
                </c:pt>
                <c:pt idx="38">
                  <c:v>0.257</c:v>
                </c:pt>
                <c:pt idx="39">
                  <c:v>0.239</c:v>
                </c:pt>
                <c:pt idx="40">
                  <c:v>0.235</c:v>
                </c:pt>
                <c:pt idx="41">
                  <c:v>0.221</c:v>
                </c:pt>
                <c:pt idx="42">
                  <c:v>0.182</c:v>
                </c:pt>
                <c:pt idx="43">
                  <c:v>0.178</c:v>
                </c:pt>
                <c:pt idx="44">
                  <c:v>0.166</c:v>
                </c:pt>
                <c:pt idx="45">
                  <c:v>0.153</c:v>
                </c:pt>
                <c:pt idx="46">
                  <c:v>0.152</c:v>
                </c:pt>
                <c:pt idx="47">
                  <c:v>0.147</c:v>
                </c:pt>
                <c:pt idx="48">
                  <c:v>0.144</c:v>
                </c:pt>
                <c:pt idx="49">
                  <c:v>0.137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7-41FB-8C1A-851EECC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690874400"/>
        <c:axId val="1690876176"/>
      </c:barChart>
      <c:catAx>
        <c:axId val="169087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876176"/>
        <c:crosses val="autoZero"/>
        <c:auto val="1"/>
        <c:lblAlgn val="ctr"/>
        <c:lblOffset val="100"/>
        <c:noMultiLvlLbl val="0"/>
      </c:catAx>
      <c:valAx>
        <c:axId val="169087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87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FC7-41FB-8C1A-851EECC9A69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FC7-41FB-8C1A-851EECC9A6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08-43A0-8B1C-75280D44BBC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FC7-41FB-8C1A-851EECC9A69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008-43A0-8B1C-75280D44BBC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08-43A0-8B1C-75280D44BBC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FC7-41FB-8C1A-851EECC9A69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FC7-41FB-8C1A-851EECC9A69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008-43A0-8B1C-75280D44BBC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008-43A0-8B1C-75280D44BBC4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008-43A0-8B1C-75280D44BBC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008-43A0-8B1C-75280D44BBC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08-43A0-8B1C-75280D44BBC4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008-43A0-8B1C-75280D44BBC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FC7-41FB-8C1A-851EECC9A695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008-43A0-8B1C-75280D44BBC4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008-43A0-8B1C-75280D44BBC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008-43A0-8B1C-75280D44BBC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08-43A0-8B1C-75280D44BBC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008-43A0-8B1C-75280D44BBC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C7-41FB-8C1A-851EECC9A695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08-43A0-8B1C-75280D44BBC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008-43A0-8B1C-75280D44BBC4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08-43A0-8B1C-75280D44BBC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C7-41FB-8C1A-851EECC9A695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008-43A0-8B1C-75280D44BBC4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08-43A0-8B1C-75280D44BBC4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008-43A0-8B1C-75280D44BBC4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008-43A0-8B1C-75280D44BBC4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C7-41FB-8C1A-851EECC9A695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FC7-41FB-8C1A-851EECC9A695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008-43A0-8B1C-75280D44BBC4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C7-41FB-8C1A-851EECC9A695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FC7-41FB-8C1A-851EECC9A695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008-43A0-8B1C-75280D44BBC4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08-43A0-8B1C-75280D44BBC4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008-43A0-8B1C-75280D44BBC4}"/>
              </c:ext>
            </c:extLst>
          </c:dPt>
          <c:cat>
            <c:strRef>
              <c:f>Лист1!$A$2:$A$51</c:f>
              <c:strCache>
                <c:ptCount val="50"/>
                <c:pt idx="0">
                  <c:v>ПЕРВЫЙ КАНАЛ</c:v>
                </c:pt>
                <c:pt idx="1">
                  <c:v>РОССИЯ 1</c:v>
                </c:pt>
                <c:pt idx="2">
                  <c:v>НТВ</c:v>
                </c:pt>
                <c:pt idx="3">
                  <c:v>РЕН ТВ</c:v>
                </c:pt>
                <c:pt idx="4">
                  <c:v>ПЯТЫЙ КАНАЛ</c:v>
                </c:pt>
                <c:pt idx="5">
                  <c:v>ТНТ</c:v>
                </c:pt>
                <c:pt idx="6">
                  <c:v>СТС</c:v>
                </c:pt>
                <c:pt idx="7">
                  <c:v>ТВ-3</c:v>
                </c:pt>
                <c:pt idx="8">
                  <c:v>ТВ ЦЕНТР</c:v>
                </c:pt>
                <c:pt idx="9">
                  <c:v>ДОМАШНИЙ</c:v>
                </c:pt>
                <c:pt idx="10">
                  <c:v>ЗВЕЗДА</c:v>
                </c:pt>
                <c:pt idx="11">
                  <c:v>ДОМ КИНО</c:v>
                </c:pt>
                <c:pt idx="12">
                  <c:v>РОССИЯ 24</c:v>
                </c:pt>
                <c:pt idx="13">
                  <c:v>МАТЧ ТВ</c:v>
                </c:pt>
                <c:pt idx="14">
                  <c:v>ПЯТНИЦА</c:v>
                </c:pt>
                <c:pt idx="15">
                  <c:v>ЧЕ</c:v>
                </c:pt>
                <c:pt idx="16">
                  <c:v>КАРУСЕЛЬ</c:v>
                </c:pt>
                <c:pt idx="17">
                  <c:v>РУССКИЙ РОМАН</c:v>
                </c:pt>
                <c:pt idx="18">
                  <c:v>ТНТ 4</c:v>
                </c:pt>
                <c:pt idx="19">
                  <c:v>Ю</c:v>
                </c:pt>
                <c:pt idx="20">
                  <c:v>МИР</c:v>
                </c:pt>
                <c:pt idx="21">
                  <c:v>КАНАЛ DISNEY</c:v>
                </c:pt>
                <c:pt idx="22">
                  <c:v>МУЛЬТ</c:v>
                </c:pt>
                <c:pt idx="23">
                  <c:v>РОССИЯ К</c:v>
                </c:pt>
                <c:pt idx="24">
                  <c:v>МУЗ ТВ</c:v>
                </c:pt>
                <c:pt idx="25">
                  <c:v>TV 1000 РУССКОЕ КИНО</c:v>
                </c:pt>
                <c:pt idx="26">
                  <c:v>ОТР</c:v>
                </c:pt>
                <c:pt idx="27">
                  <c:v>TV 1000</c:v>
                </c:pt>
                <c:pt idx="28">
                  <c:v>РУССКИЙ ДЕТЕКТИВ</c:v>
                </c:pt>
                <c:pt idx="29">
                  <c:v>TV 1000 ACTION</c:v>
                </c:pt>
                <c:pt idx="30">
                  <c:v>DISCOVERY CHANNEL</c:v>
                </c:pt>
                <c:pt idx="31">
                  <c:v>НСТ</c:v>
                </c:pt>
                <c:pt idx="32">
                  <c:v>СТС LOVE</c:v>
                </c:pt>
                <c:pt idx="33">
                  <c:v>РУССКИЙ БЕСТСЕЛЛЕР</c:v>
                </c:pt>
                <c:pt idx="34">
                  <c:v>МОЯ ПЛАНЕТА</c:v>
                </c:pt>
                <c:pt idx="35">
                  <c:v>2X2</c:v>
                </c:pt>
                <c:pt idx="36">
                  <c:v>RU.TV</c:v>
                </c:pt>
                <c:pt idx="37">
                  <c:v>TLC</c:v>
                </c:pt>
                <c:pt idx="38">
                  <c:v>LIFE</c:v>
                </c:pt>
                <c:pt idx="39">
                  <c:v>КИНО ТВ</c:v>
                </c:pt>
                <c:pt idx="40">
                  <c:v>РБК ТВ</c:v>
                </c:pt>
                <c:pt idx="41">
                  <c:v>NGC</c:v>
                </c:pt>
                <c:pt idx="42">
                  <c:v>EURONEWS</c:v>
                </c:pt>
                <c:pt idx="43">
                  <c:v>СПАС</c:v>
                </c:pt>
                <c:pt idx="44">
                  <c:v>РУССКИЙ ИЛЛЮЗИОН</c:v>
                </c:pt>
                <c:pt idx="45">
                  <c:v>ANIMAL PLANET</c:v>
                </c:pt>
                <c:pt idx="46">
                  <c:v>МАТЧ! БОЕЦ</c:v>
                </c:pt>
                <c:pt idx="47">
                  <c:v>PARAMOUNT COMEDY</c:v>
                </c:pt>
                <c:pt idx="48">
                  <c:v>FOX</c:v>
                </c:pt>
                <c:pt idx="49">
                  <c:v>ИСТОРИЯ</c:v>
                </c:pt>
              </c:strCache>
            </c:strRef>
          </c:cat>
          <c:val>
            <c:numRef>
              <c:f>Лист1!$B$2:$B$51</c:f>
              <c:numCache>
                <c:formatCode>0.0</c:formatCode>
                <c:ptCount val="50"/>
                <c:pt idx="0">
                  <c:v>11.728</c:v>
                </c:pt>
                <c:pt idx="1">
                  <c:v>10.817</c:v>
                </c:pt>
                <c:pt idx="2">
                  <c:v>8.459</c:v>
                </c:pt>
                <c:pt idx="3">
                  <c:v>6.881</c:v>
                </c:pt>
                <c:pt idx="4">
                  <c:v>6.443</c:v>
                </c:pt>
                <c:pt idx="5">
                  <c:v>6.007</c:v>
                </c:pt>
                <c:pt idx="6">
                  <c:v>5.639</c:v>
                </c:pt>
                <c:pt idx="7">
                  <c:v>3.923</c:v>
                </c:pt>
                <c:pt idx="8">
                  <c:v>2.781</c:v>
                </c:pt>
                <c:pt idx="9">
                  <c:v>2.757</c:v>
                </c:pt>
                <c:pt idx="10">
                  <c:v>2.62</c:v>
                </c:pt>
                <c:pt idx="11">
                  <c:v>2.282</c:v>
                </c:pt>
                <c:pt idx="12">
                  <c:v>2.05</c:v>
                </c:pt>
                <c:pt idx="13">
                  <c:v>1.704</c:v>
                </c:pt>
                <c:pt idx="14">
                  <c:v>1.668</c:v>
                </c:pt>
                <c:pt idx="15">
                  <c:v>1.481</c:v>
                </c:pt>
                <c:pt idx="16">
                  <c:v>1.329</c:v>
                </c:pt>
                <c:pt idx="17">
                  <c:v>1.205</c:v>
                </c:pt>
                <c:pt idx="18">
                  <c:v>1.188</c:v>
                </c:pt>
                <c:pt idx="19">
                  <c:v>0.928</c:v>
                </c:pt>
                <c:pt idx="20">
                  <c:v>0.911</c:v>
                </c:pt>
                <c:pt idx="21">
                  <c:v>0.856</c:v>
                </c:pt>
                <c:pt idx="22">
                  <c:v>0.751</c:v>
                </c:pt>
                <c:pt idx="23">
                  <c:v>0.731</c:v>
                </c:pt>
                <c:pt idx="24">
                  <c:v>0.723</c:v>
                </c:pt>
                <c:pt idx="25">
                  <c:v>0.553</c:v>
                </c:pt>
                <c:pt idx="26">
                  <c:v>0.511</c:v>
                </c:pt>
                <c:pt idx="27">
                  <c:v>0.489</c:v>
                </c:pt>
                <c:pt idx="28">
                  <c:v>0.488</c:v>
                </c:pt>
                <c:pt idx="29">
                  <c:v>0.477</c:v>
                </c:pt>
                <c:pt idx="30">
                  <c:v>0.461</c:v>
                </c:pt>
                <c:pt idx="31">
                  <c:v>0.443</c:v>
                </c:pt>
                <c:pt idx="32">
                  <c:v>0.375</c:v>
                </c:pt>
                <c:pt idx="33">
                  <c:v>0.329</c:v>
                </c:pt>
                <c:pt idx="34">
                  <c:v>0.311</c:v>
                </c:pt>
                <c:pt idx="35">
                  <c:v>0.284</c:v>
                </c:pt>
                <c:pt idx="36">
                  <c:v>0.274</c:v>
                </c:pt>
                <c:pt idx="37">
                  <c:v>0.247</c:v>
                </c:pt>
                <c:pt idx="38">
                  <c:v>0.241</c:v>
                </c:pt>
                <c:pt idx="39">
                  <c:v>0.226</c:v>
                </c:pt>
                <c:pt idx="40">
                  <c:v>0.2</c:v>
                </c:pt>
                <c:pt idx="41">
                  <c:v>0.183</c:v>
                </c:pt>
                <c:pt idx="42">
                  <c:v>0.175</c:v>
                </c:pt>
                <c:pt idx="43">
                  <c:v>0.165</c:v>
                </c:pt>
                <c:pt idx="44">
                  <c:v>0.164</c:v>
                </c:pt>
                <c:pt idx="45">
                  <c:v>0.152</c:v>
                </c:pt>
                <c:pt idx="46">
                  <c:v>0.144</c:v>
                </c:pt>
                <c:pt idx="47">
                  <c:v>0.141</c:v>
                </c:pt>
                <c:pt idx="48">
                  <c:v>0.136</c:v>
                </c:pt>
                <c:pt idx="49">
                  <c:v>0.132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7-41FB-8C1A-851EECC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621187888"/>
        <c:axId val="1621189664"/>
      </c:barChart>
      <c:catAx>
        <c:axId val="16211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189664"/>
        <c:crosses val="autoZero"/>
        <c:auto val="1"/>
        <c:lblAlgn val="ctr"/>
        <c:lblOffset val="100"/>
        <c:noMultiLvlLbl val="0"/>
      </c:catAx>
      <c:valAx>
        <c:axId val="16211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18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C7-41FB-8C1A-851EECC9A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FC7-41FB-8C1A-851EECC9A6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03-419C-91BE-F29AA9A0B0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E3-4613-8707-9FAEDBD678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C7-41FB-8C1A-851EECC9A6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03-419C-91BE-F29AA9A0B05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FC7-41FB-8C1A-851EECC9A69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C7-41FB-8C1A-851EECC9A69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A03-419C-91BE-F29AA9A0B05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E3-4613-8707-9FAEDBD6784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03-419C-91BE-F29AA9A0B05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03-419C-91BE-F29AA9A0B050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03-419C-91BE-F29AA9A0B05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FC7-41FB-8C1A-851EECC9A69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E3-4613-8707-9FAEDBD67846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A03-419C-91BE-F29AA9A0B05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03-419C-91BE-F29AA9A0B05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03-419C-91BE-F29AA9A0B05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03-419C-91BE-F29AA9A0B05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C7-41FB-8C1A-851EECC9A695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E3-4613-8707-9FAEDBD6784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A03-419C-91BE-F29AA9A0B050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A03-419C-91BE-F29AA9A0B050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FC7-41FB-8C1A-851EECC9A695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E3-4613-8707-9FAEDBD67846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A03-419C-91BE-F29AA9A0B050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A03-419C-91BE-F29AA9A0B050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E3-4613-8707-9FAEDBD67846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C7-41FB-8C1A-851EECC9A695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FC7-41FB-8C1A-851EECC9A695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A03-419C-91BE-F29AA9A0B050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C7-41FB-8C1A-851EECC9A695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E3-4613-8707-9FAEDBD67846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FC7-41FB-8C1A-851EECC9A695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E3-4613-8707-9FAEDBD67846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E3-4613-8707-9FAEDBD67846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03-419C-91BE-F29AA9A0B050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A03-419C-91BE-F29AA9A0B050}"/>
              </c:ext>
            </c:extLst>
          </c:dPt>
          <c:cat>
            <c:strRef>
              <c:f>Лист1!$A$2:$A$51</c:f>
              <c:strCache>
                <c:ptCount val="50"/>
                <c:pt idx="0">
                  <c:v>РОССИЯ 1</c:v>
                </c:pt>
                <c:pt idx="1">
                  <c:v>ПЕРВЫЙ КАНАЛ</c:v>
                </c:pt>
                <c:pt idx="2">
                  <c:v>НТВ</c:v>
                </c:pt>
                <c:pt idx="3">
                  <c:v>ПЯТЫЙ КАНАЛ</c:v>
                </c:pt>
                <c:pt idx="4">
                  <c:v>ТВ ЦЕНТР</c:v>
                </c:pt>
                <c:pt idx="5">
                  <c:v>РЕН ТВ</c:v>
                </c:pt>
                <c:pt idx="6">
                  <c:v>ДОМАШНИЙ</c:v>
                </c:pt>
                <c:pt idx="7">
                  <c:v>ЗВЕЗДА</c:v>
                </c:pt>
                <c:pt idx="8">
                  <c:v>РОССИЯ 24</c:v>
                </c:pt>
                <c:pt idx="9">
                  <c:v>ТВ-3</c:v>
                </c:pt>
                <c:pt idx="10">
                  <c:v>ТНТ</c:v>
                </c:pt>
                <c:pt idx="11">
                  <c:v>РОССИЯ К</c:v>
                </c:pt>
                <c:pt idx="12">
                  <c:v>МАТЧ ТВ</c:v>
                </c:pt>
                <c:pt idx="13">
                  <c:v>СТС</c:v>
                </c:pt>
                <c:pt idx="14">
                  <c:v>ДОМ КИНО</c:v>
                </c:pt>
                <c:pt idx="15">
                  <c:v>РУССКИЙ РОМАН</c:v>
                </c:pt>
                <c:pt idx="16">
                  <c:v>МИР</c:v>
                </c:pt>
                <c:pt idx="17">
                  <c:v>ЧЕ</c:v>
                </c:pt>
                <c:pt idx="18">
                  <c:v>ОТР</c:v>
                </c:pt>
                <c:pt idx="19">
                  <c:v>КАРУСЕЛЬ</c:v>
                </c:pt>
                <c:pt idx="20">
                  <c:v>РУССКИЙ ДЕТЕКТИВ</c:v>
                </c:pt>
                <c:pt idx="21">
                  <c:v>ПЯТНИЦА</c:v>
                </c:pt>
                <c:pt idx="22">
                  <c:v>Ю</c:v>
                </c:pt>
                <c:pt idx="23">
                  <c:v>КАНАЛ DISNEY</c:v>
                </c:pt>
                <c:pt idx="24">
                  <c:v>TV 1000 РУССКОЕ КИНО</c:v>
                </c:pt>
                <c:pt idx="25">
                  <c:v>РБК ТВ</c:v>
                </c:pt>
                <c:pt idx="26">
                  <c:v>EURONEWS</c:v>
                </c:pt>
                <c:pt idx="27">
                  <c:v>СПАС</c:v>
                </c:pt>
                <c:pt idx="28">
                  <c:v>EUROSPORT 1</c:v>
                </c:pt>
                <c:pt idx="29">
                  <c:v>РУССКИЙ БЕСТСЕЛЛЕР</c:v>
                </c:pt>
                <c:pt idx="30">
                  <c:v>МОЯ ПЛАНЕТА</c:v>
                </c:pt>
                <c:pt idx="31">
                  <c:v>ТНТ 4</c:v>
                </c:pt>
                <c:pt idx="32">
                  <c:v>Discovery channel</c:v>
                </c:pt>
                <c:pt idx="33">
                  <c:v>МУЛЬТ</c:v>
                </c:pt>
                <c:pt idx="34">
                  <c:v>LIFE</c:v>
                </c:pt>
                <c:pt idx="35">
                  <c:v>МУЗ ТВ</c:v>
                </c:pt>
                <c:pt idx="36">
                  <c:v>TV 1000</c:v>
                </c:pt>
                <c:pt idx="37">
                  <c:v>ANIMAL PLANET</c:v>
                </c:pt>
                <c:pt idx="38">
                  <c:v>СОЮЗ</c:v>
                </c:pt>
                <c:pt idx="39">
                  <c:v>СТС LOVE</c:v>
                </c:pt>
                <c:pt idx="40">
                  <c:v>TV 1000 ACTION</c:v>
                </c:pt>
                <c:pt idx="41">
                  <c:v>УСАДЬБА</c:v>
                </c:pt>
                <c:pt idx="42">
                  <c:v>РЕТРО</c:v>
                </c:pt>
                <c:pt idx="43">
                  <c:v>ИСТОРИЯ</c:v>
                </c:pt>
                <c:pt idx="44">
                  <c:v>ОХОТА И РЫБАЛКА</c:v>
                </c:pt>
                <c:pt idx="45">
                  <c:v>ЖИВАЯ ПЛАНЕТА</c:v>
                </c:pt>
                <c:pt idx="46">
                  <c:v>SHOPPING LIVE</c:v>
                </c:pt>
                <c:pt idx="47">
                  <c:v>РУССКИЙ ИЛЛЮЗИОН</c:v>
                </c:pt>
                <c:pt idx="48">
                  <c:v>САРАФАН</c:v>
                </c:pt>
                <c:pt idx="49">
                  <c:v>NAT GEO WILD</c:v>
                </c:pt>
              </c:strCache>
            </c:strRef>
          </c:cat>
          <c:val>
            <c:numRef>
              <c:f>Лист1!$B$2:$B$51</c:f>
              <c:numCache>
                <c:formatCode>0.0</c:formatCode>
                <c:ptCount val="50"/>
                <c:pt idx="0">
                  <c:v>19.495</c:v>
                </c:pt>
                <c:pt idx="1">
                  <c:v>15.084</c:v>
                </c:pt>
                <c:pt idx="2">
                  <c:v>12.916</c:v>
                </c:pt>
                <c:pt idx="3">
                  <c:v>7.226</c:v>
                </c:pt>
                <c:pt idx="4">
                  <c:v>4.753999999999999</c:v>
                </c:pt>
                <c:pt idx="5">
                  <c:v>4.571</c:v>
                </c:pt>
                <c:pt idx="6">
                  <c:v>3.741</c:v>
                </c:pt>
                <c:pt idx="7">
                  <c:v>3.328</c:v>
                </c:pt>
                <c:pt idx="8">
                  <c:v>2.392999999999999</c:v>
                </c:pt>
                <c:pt idx="9">
                  <c:v>2.189</c:v>
                </c:pt>
                <c:pt idx="10">
                  <c:v>2.019</c:v>
                </c:pt>
                <c:pt idx="11">
                  <c:v>2.018</c:v>
                </c:pt>
                <c:pt idx="12">
                  <c:v>1.554</c:v>
                </c:pt>
                <c:pt idx="13">
                  <c:v>1.507</c:v>
                </c:pt>
                <c:pt idx="14">
                  <c:v>1.327</c:v>
                </c:pt>
                <c:pt idx="15">
                  <c:v>1.031</c:v>
                </c:pt>
                <c:pt idx="16">
                  <c:v>0.994</c:v>
                </c:pt>
                <c:pt idx="17">
                  <c:v>0.8</c:v>
                </c:pt>
                <c:pt idx="18">
                  <c:v>0.79</c:v>
                </c:pt>
                <c:pt idx="19">
                  <c:v>0.555</c:v>
                </c:pt>
                <c:pt idx="20">
                  <c:v>0.456</c:v>
                </c:pt>
                <c:pt idx="21">
                  <c:v>0.442</c:v>
                </c:pt>
                <c:pt idx="22">
                  <c:v>0.431</c:v>
                </c:pt>
                <c:pt idx="23">
                  <c:v>0.359</c:v>
                </c:pt>
                <c:pt idx="24">
                  <c:v>0.329</c:v>
                </c:pt>
                <c:pt idx="25">
                  <c:v>0.304</c:v>
                </c:pt>
                <c:pt idx="26">
                  <c:v>0.294</c:v>
                </c:pt>
                <c:pt idx="27">
                  <c:v>0.267</c:v>
                </c:pt>
                <c:pt idx="28">
                  <c:v>0.253</c:v>
                </c:pt>
                <c:pt idx="29">
                  <c:v>0.246</c:v>
                </c:pt>
                <c:pt idx="30">
                  <c:v>0.226</c:v>
                </c:pt>
                <c:pt idx="31">
                  <c:v>0.224</c:v>
                </c:pt>
                <c:pt idx="32">
                  <c:v>0.208</c:v>
                </c:pt>
                <c:pt idx="33">
                  <c:v>0.201</c:v>
                </c:pt>
                <c:pt idx="34">
                  <c:v>0.193</c:v>
                </c:pt>
                <c:pt idx="35">
                  <c:v>0.179</c:v>
                </c:pt>
                <c:pt idx="36">
                  <c:v>0.165</c:v>
                </c:pt>
                <c:pt idx="37">
                  <c:v>0.156</c:v>
                </c:pt>
                <c:pt idx="38">
                  <c:v>0.146</c:v>
                </c:pt>
                <c:pt idx="39">
                  <c:v>0.145</c:v>
                </c:pt>
                <c:pt idx="40">
                  <c:v>0.141</c:v>
                </c:pt>
                <c:pt idx="41">
                  <c:v>0.135</c:v>
                </c:pt>
                <c:pt idx="42">
                  <c:v>0.129</c:v>
                </c:pt>
                <c:pt idx="43">
                  <c:v>0.125</c:v>
                </c:pt>
                <c:pt idx="44">
                  <c:v>0.123</c:v>
                </c:pt>
                <c:pt idx="45">
                  <c:v>0.12</c:v>
                </c:pt>
                <c:pt idx="46">
                  <c:v>0.118</c:v>
                </c:pt>
                <c:pt idx="47">
                  <c:v>0.113</c:v>
                </c:pt>
                <c:pt idx="48">
                  <c:v>0.103</c:v>
                </c:pt>
                <c:pt idx="4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7-41FB-8C1A-851EECC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739181360"/>
        <c:axId val="1739183680"/>
      </c:barChart>
      <c:catAx>
        <c:axId val="173918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183680"/>
        <c:crosses val="autoZero"/>
        <c:auto val="1"/>
        <c:lblAlgn val="ctr"/>
        <c:lblOffset val="100"/>
        <c:noMultiLvlLbl val="0"/>
      </c:catAx>
      <c:valAx>
        <c:axId val="1739183680"/>
        <c:scaling>
          <c:orientation val="minMax"/>
          <c:max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18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8499905589135"/>
          <c:y val="0.0363464648054605"/>
          <c:w val="0.912591066776396"/>
          <c:h val="0.5150221980096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'отобранные телеканалы'!$B$1:$B$21</c:f>
              <c:strCache>
                <c:ptCount val="21"/>
                <c:pt idx="0">
                  <c:v>6 ТВ (ХАБАРОВСК)</c:v>
                </c:pt>
                <c:pt idx="1">
                  <c:v>ВОЛГА (НИЖНИЙ НОВГОРОД)</c:v>
                </c:pt>
                <c:pt idx="2">
                  <c:v>ПЕРВЫЙ ЯРОСЛАВСКИЙ (ЯРОСЛАВЛЬ)</c:v>
                </c:pt>
                <c:pt idx="3">
                  <c:v>ОТВ (ЧЕЛЯБИНСК)</c:v>
                </c:pt>
                <c:pt idx="4">
                  <c:v>49 КАНАЛ (НОВОСИБИРСК)</c:v>
                </c:pt>
                <c:pt idx="5">
                  <c:v>МОСКВА. ДОВЕРИЕ (МОСКВА)</c:v>
                </c:pt>
                <c:pt idx="6">
                  <c:v>БСТ (УФА)</c:v>
                </c:pt>
                <c:pt idx="7">
                  <c:v>МОСКВА-24 (МОСКВА)</c:v>
                </c:pt>
                <c:pt idx="8">
                  <c:v>ОТВ (ЕКАТЕРИНБУРГ)</c:v>
                </c:pt>
                <c:pt idx="9">
                  <c:v>LIFE 78 (САНКТ-ПЕТЕРБУРГ)</c:v>
                </c:pt>
                <c:pt idx="10">
                  <c:v>САНКТ-ПЕТЕРБУРГ (САНКТ-ПЕТЕРБУРГ)</c:v>
                </c:pt>
                <c:pt idx="11">
                  <c:v>АФОНТОВО (КРАСНОЯРСК)</c:v>
                </c:pt>
                <c:pt idx="12">
                  <c:v>ТАТАРСТАН НОВЫЙ ВЕК (КАЗАНЬ)</c:v>
                </c:pt>
                <c:pt idx="13">
                  <c:v>360° (МОСКВА)</c:v>
                </c:pt>
                <c:pt idx="14">
                  <c:v>ЕНИСЕЙ (КРАСНОЯРСК)</c:v>
                </c:pt>
                <c:pt idx="15">
                  <c:v>ВЕТТА 24 (ПЕРМЬ)</c:v>
                </c:pt>
                <c:pt idx="16">
                  <c:v>САРАТОВ 24 (САРАТОВ)</c:v>
                </c:pt>
                <c:pt idx="17">
                  <c:v>ПРОДВИЖЕНИЕ (ОМСК)</c:v>
                </c:pt>
                <c:pt idx="18">
                  <c:v>ДОН 24 (РОСТОВ-НА-ДОНУ)</c:v>
                </c:pt>
                <c:pt idx="19">
                  <c:v>ЛОТ (САНКТ-ПЕТЕРБУРГ)</c:v>
                </c:pt>
                <c:pt idx="20">
                  <c:v>ЕКАТЕРИНБУРГ ТВ (ЕКАТЕРИНБУРГ)</c:v>
                </c:pt>
              </c:strCache>
            </c:strRef>
          </c:cat>
          <c:val>
            <c:numRef>
              <c:f>'отобранные телеканалы'!$C$1:$C$21</c:f>
              <c:numCache>
                <c:formatCode>0.0</c:formatCode>
                <c:ptCount val="21"/>
                <c:pt idx="0">
                  <c:v>4.569</c:v>
                </c:pt>
                <c:pt idx="1">
                  <c:v>2.825</c:v>
                </c:pt>
                <c:pt idx="2">
                  <c:v>1.513</c:v>
                </c:pt>
                <c:pt idx="3">
                  <c:v>1.259</c:v>
                </c:pt>
                <c:pt idx="4">
                  <c:v>1.071</c:v>
                </c:pt>
                <c:pt idx="5">
                  <c:v>1.035</c:v>
                </c:pt>
                <c:pt idx="6">
                  <c:v>0.987</c:v>
                </c:pt>
                <c:pt idx="7">
                  <c:v>0.956</c:v>
                </c:pt>
                <c:pt idx="8">
                  <c:v>0.94</c:v>
                </c:pt>
                <c:pt idx="9">
                  <c:v>0.891</c:v>
                </c:pt>
                <c:pt idx="10">
                  <c:v>0.665</c:v>
                </c:pt>
                <c:pt idx="11">
                  <c:v>0.622</c:v>
                </c:pt>
                <c:pt idx="12">
                  <c:v>0.537</c:v>
                </c:pt>
                <c:pt idx="13">
                  <c:v>0.488</c:v>
                </c:pt>
                <c:pt idx="14">
                  <c:v>0.484</c:v>
                </c:pt>
                <c:pt idx="15">
                  <c:v>0.465</c:v>
                </c:pt>
                <c:pt idx="16">
                  <c:v>0.399</c:v>
                </c:pt>
                <c:pt idx="17">
                  <c:v>0.33</c:v>
                </c:pt>
                <c:pt idx="18">
                  <c:v>0.309</c:v>
                </c:pt>
                <c:pt idx="19">
                  <c:v>0.165</c:v>
                </c:pt>
                <c:pt idx="20">
                  <c:v>0.134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7924192"/>
        <c:axId val="1587925552"/>
      </c:barChart>
      <c:catAx>
        <c:axId val="15879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ru-RU"/>
          </a:p>
        </c:txPr>
        <c:crossAx val="1587925552"/>
        <c:crosses val="autoZero"/>
        <c:auto val="1"/>
        <c:lblAlgn val="ctr"/>
        <c:lblOffset val="100"/>
        <c:noMultiLvlLbl val="0"/>
      </c:catAx>
      <c:valAx>
        <c:axId val="15879255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879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Лист1!$A$2:$A$151</c:f>
              <c:strCache>
                <c:ptCount val="150"/>
                <c:pt idx="0">
                  <c:v>Канал 1</c:v>
                </c:pt>
                <c:pt idx="1">
                  <c:v>Канал 2</c:v>
                </c:pt>
                <c:pt idx="2">
                  <c:v>Канал 3</c:v>
                </c:pt>
                <c:pt idx="3">
                  <c:v>Канал 4</c:v>
                </c:pt>
                <c:pt idx="4">
                  <c:v>Канал 5</c:v>
                </c:pt>
                <c:pt idx="5">
                  <c:v>Канал 6</c:v>
                </c:pt>
                <c:pt idx="6">
                  <c:v>Канал 7</c:v>
                </c:pt>
                <c:pt idx="7">
                  <c:v>Канал 8</c:v>
                </c:pt>
                <c:pt idx="8">
                  <c:v>Канал 9</c:v>
                </c:pt>
                <c:pt idx="9">
                  <c:v>Канал 10</c:v>
                </c:pt>
                <c:pt idx="10">
                  <c:v>Канал 11</c:v>
                </c:pt>
                <c:pt idx="11">
                  <c:v>Канал 12</c:v>
                </c:pt>
                <c:pt idx="12">
                  <c:v>Канал 13</c:v>
                </c:pt>
                <c:pt idx="13">
                  <c:v>Канал 14</c:v>
                </c:pt>
                <c:pt idx="14">
                  <c:v>Канал 15</c:v>
                </c:pt>
                <c:pt idx="15">
                  <c:v>Канал 16</c:v>
                </c:pt>
                <c:pt idx="16">
                  <c:v>Канал 17</c:v>
                </c:pt>
                <c:pt idx="17">
                  <c:v>Канал 18</c:v>
                </c:pt>
                <c:pt idx="18">
                  <c:v>Канал 19</c:v>
                </c:pt>
                <c:pt idx="19">
                  <c:v>Канал 20</c:v>
                </c:pt>
                <c:pt idx="20">
                  <c:v>Канал 21</c:v>
                </c:pt>
                <c:pt idx="21">
                  <c:v>Канал 22</c:v>
                </c:pt>
                <c:pt idx="22">
                  <c:v>Канал 23</c:v>
                </c:pt>
                <c:pt idx="23">
                  <c:v>Канал 24</c:v>
                </c:pt>
                <c:pt idx="24">
                  <c:v>Канал 25</c:v>
                </c:pt>
                <c:pt idx="25">
                  <c:v>Канал 26</c:v>
                </c:pt>
                <c:pt idx="26">
                  <c:v>Канал 27</c:v>
                </c:pt>
                <c:pt idx="27">
                  <c:v>Канал 28</c:v>
                </c:pt>
                <c:pt idx="28">
                  <c:v>Канал 29</c:v>
                </c:pt>
                <c:pt idx="29">
                  <c:v>Канал 30</c:v>
                </c:pt>
                <c:pt idx="30">
                  <c:v>Канал 31</c:v>
                </c:pt>
                <c:pt idx="31">
                  <c:v>Канал 32</c:v>
                </c:pt>
                <c:pt idx="32">
                  <c:v>Канал 33</c:v>
                </c:pt>
                <c:pt idx="33">
                  <c:v>Канал 34</c:v>
                </c:pt>
                <c:pt idx="34">
                  <c:v>Канал 35</c:v>
                </c:pt>
                <c:pt idx="35">
                  <c:v>Канал 36</c:v>
                </c:pt>
                <c:pt idx="36">
                  <c:v>Канал 37</c:v>
                </c:pt>
                <c:pt idx="37">
                  <c:v>Канал 38</c:v>
                </c:pt>
                <c:pt idx="38">
                  <c:v>Канал 39</c:v>
                </c:pt>
                <c:pt idx="39">
                  <c:v>Канал 40</c:v>
                </c:pt>
                <c:pt idx="40">
                  <c:v>Канал 41</c:v>
                </c:pt>
                <c:pt idx="41">
                  <c:v>Канал 42</c:v>
                </c:pt>
                <c:pt idx="42">
                  <c:v>Канал 43</c:v>
                </c:pt>
                <c:pt idx="43">
                  <c:v>Канал 44</c:v>
                </c:pt>
                <c:pt idx="44">
                  <c:v>Канал 45</c:v>
                </c:pt>
                <c:pt idx="45">
                  <c:v>Канал 46</c:v>
                </c:pt>
                <c:pt idx="46">
                  <c:v>Канал 47</c:v>
                </c:pt>
                <c:pt idx="47">
                  <c:v>Канал 48</c:v>
                </c:pt>
                <c:pt idx="48">
                  <c:v>Канал 49</c:v>
                </c:pt>
                <c:pt idx="49">
                  <c:v>Канал 50</c:v>
                </c:pt>
                <c:pt idx="50">
                  <c:v>Канал 51</c:v>
                </c:pt>
                <c:pt idx="51">
                  <c:v>Канал 52</c:v>
                </c:pt>
                <c:pt idx="52">
                  <c:v>Канал 53</c:v>
                </c:pt>
                <c:pt idx="53">
                  <c:v>Канал 54</c:v>
                </c:pt>
                <c:pt idx="54">
                  <c:v>Канал 55</c:v>
                </c:pt>
                <c:pt idx="55">
                  <c:v>Канал 56</c:v>
                </c:pt>
                <c:pt idx="56">
                  <c:v>Канал 57</c:v>
                </c:pt>
                <c:pt idx="57">
                  <c:v>Канал 58</c:v>
                </c:pt>
                <c:pt idx="58">
                  <c:v>Канал 59</c:v>
                </c:pt>
                <c:pt idx="59">
                  <c:v>Канал 60</c:v>
                </c:pt>
                <c:pt idx="60">
                  <c:v>Канал 61</c:v>
                </c:pt>
                <c:pt idx="61">
                  <c:v>Канал 62</c:v>
                </c:pt>
                <c:pt idx="62">
                  <c:v>Канал 63</c:v>
                </c:pt>
                <c:pt idx="63">
                  <c:v>Канал 64</c:v>
                </c:pt>
                <c:pt idx="64">
                  <c:v>Канал 65</c:v>
                </c:pt>
                <c:pt idx="65">
                  <c:v>Канал 66</c:v>
                </c:pt>
                <c:pt idx="66">
                  <c:v>Канал 67</c:v>
                </c:pt>
                <c:pt idx="67">
                  <c:v>Канал 68</c:v>
                </c:pt>
                <c:pt idx="68">
                  <c:v>Канал 69</c:v>
                </c:pt>
                <c:pt idx="69">
                  <c:v>Канал 70</c:v>
                </c:pt>
                <c:pt idx="70">
                  <c:v>Канал 71</c:v>
                </c:pt>
                <c:pt idx="71">
                  <c:v>Канал 72</c:v>
                </c:pt>
                <c:pt idx="72">
                  <c:v>Канал 73</c:v>
                </c:pt>
                <c:pt idx="73">
                  <c:v>Канал 74</c:v>
                </c:pt>
                <c:pt idx="74">
                  <c:v>Канал 75</c:v>
                </c:pt>
                <c:pt idx="75">
                  <c:v>Канал 76</c:v>
                </c:pt>
                <c:pt idx="76">
                  <c:v>Канал 77</c:v>
                </c:pt>
                <c:pt idx="77">
                  <c:v>Канал 78</c:v>
                </c:pt>
                <c:pt idx="78">
                  <c:v>Канал 79</c:v>
                </c:pt>
                <c:pt idx="79">
                  <c:v>Канал 80</c:v>
                </c:pt>
                <c:pt idx="80">
                  <c:v>Канал 81</c:v>
                </c:pt>
                <c:pt idx="81">
                  <c:v>Канал 82</c:v>
                </c:pt>
                <c:pt idx="82">
                  <c:v>Канал 83</c:v>
                </c:pt>
                <c:pt idx="83">
                  <c:v>Канал 84</c:v>
                </c:pt>
                <c:pt idx="84">
                  <c:v>Канал 85</c:v>
                </c:pt>
                <c:pt idx="85">
                  <c:v>Канал 86</c:v>
                </c:pt>
                <c:pt idx="86">
                  <c:v>Канал 87</c:v>
                </c:pt>
                <c:pt idx="87">
                  <c:v>Канал 88</c:v>
                </c:pt>
                <c:pt idx="88">
                  <c:v>Канал 89</c:v>
                </c:pt>
                <c:pt idx="89">
                  <c:v>Канал 90</c:v>
                </c:pt>
                <c:pt idx="90">
                  <c:v>Канал 91</c:v>
                </c:pt>
                <c:pt idx="91">
                  <c:v>Канал 92</c:v>
                </c:pt>
                <c:pt idx="92">
                  <c:v>Канал 93</c:v>
                </c:pt>
                <c:pt idx="93">
                  <c:v>Канал 94</c:v>
                </c:pt>
                <c:pt idx="94">
                  <c:v>Канал 95</c:v>
                </c:pt>
                <c:pt idx="95">
                  <c:v>Канал 96</c:v>
                </c:pt>
                <c:pt idx="96">
                  <c:v>Канал 97</c:v>
                </c:pt>
                <c:pt idx="97">
                  <c:v>Канал 98</c:v>
                </c:pt>
                <c:pt idx="98">
                  <c:v>Канал 99</c:v>
                </c:pt>
                <c:pt idx="99">
                  <c:v>Канал 100</c:v>
                </c:pt>
                <c:pt idx="100">
                  <c:v>Канал 101</c:v>
                </c:pt>
                <c:pt idx="101">
                  <c:v>Канал 102</c:v>
                </c:pt>
                <c:pt idx="102">
                  <c:v>Канал 103</c:v>
                </c:pt>
                <c:pt idx="103">
                  <c:v>Канал 104</c:v>
                </c:pt>
                <c:pt idx="104">
                  <c:v>Канал 105</c:v>
                </c:pt>
                <c:pt idx="105">
                  <c:v>Канал 106</c:v>
                </c:pt>
                <c:pt idx="106">
                  <c:v>Канал 107</c:v>
                </c:pt>
                <c:pt idx="107">
                  <c:v>Канал 108</c:v>
                </c:pt>
                <c:pt idx="108">
                  <c:v>Канал 109</c:v>
                </c:pt>
                <c:pt idx="109">
                  <c:v>Канал 110</c:v>
                </c:pt>
                <c:pt idx="110">
                  <c:v>Канал 111</c:v>
                </c:pt>
                <c:pt idx="111">
                  <c:v>Канал 112</c:v>
                </c:pt>
                <c:pt idx="112">
                  <c:v>Канал 113</c:v>
                </c:pt>
                <c:pt idx="113">
                  <c:v>Канал 114</c:v>
                </c:pt>
                <c:pt idx="114">
                  <c:v>Канал 115</c:v>
                </c:pt>
                <c:pt idx="115">
                  <c:v>Канал 116</c:v>
                </c:pt>
                <c:pt idx="116">
                  <c:v>Канал 117</c:v>
                </c:pt>
                <c:pt idx="117">
                  <c:v>Канал 118</c:v>
                </c:pt>
                <c:pt idx="118">
                  <c:v>Канал 119</c:v>
                </c:pt>
                <c:pt idx="119">
                  <c:v>Канал 120</c:v>
                </c:pt>
                <c:pt idx="120">
                  <c:v>Канал 121</c:v>
                </c:pt>
                <c:pt idx="121">
                  <c:v>Канал 122</c:v>
                </c:pt>
                <c:pt idx="122">
                  <c:v>Канал 123</c:v>
                </c:pt>
                <c:pt idx="123">
                  <c:v>Канал 124</c:v>
                </c:pt>
                <c:pt idx="124">
                  <c:v>Канал 125</c:v>
                </c:pt>
                <c:pt idx="125">
                  <c:v>Канал 126</c:v>
                </c:pt>
                <c:pt idx="126">
                  <c:v>Канал 127</c:v>
                </c:pt>
                <c:pt idx="127">
                  <c:v>Канал 128</c:v>
                </c:pt>
                <c:pt idx="128">
                  <c:v>Канал 129</c:v>
                </c:pt>
                <c:pt idx="129">
                  <c:v>Канал 130</c:v>
                </c:pt>
                <c:pt idx="130">
                  <c:v>Канал 131</c:v>
                </c:pt>
                <c:pt idx="131">
                  <c:v>Канал 132</c:v>
                </c:pt>
                <c:pt idx="132">
                  <c:v>Канал 133</c:v>
                </c:pt>
                <c:pt idx="133">
                  <c:v>Канал 134</c:v>
                </c:pt>
                <c:pt idx="134">
                  <c:v>Канал 135</c:v>
                </c:pt>
                <c:pt idx="135">
                  <c:v>Канал 136</c:v>
                </c:pt>
                <c:pt idx="136">
                  <c:v>Канал 137</c:v>
                </c:pt>
                <c:pt idx="137">
                  <c:v>Канал 138</c:v>
                </c:pt>
                <c:pt idx="138">
                  <c:v>Канал 139</c:v>
                </c:pt>
                <c:pt idx="139">
                  <c:v>Канал 140</c:v>
                </c:pt>
                <c:pt idx="140">
                  <c:v>Канал 141</c:v>
                </c:pt>
                <c:pt idx="141">
                  <c:v>Канал 142</c:v>
                </c:pt>
                <c:pt idx="142">
                  <c:v>Канал 143</c:v>
                </c:pt>
                <c:pt idx="143">
                  <c:v>Канал 144</c:v>
                </c:pt>
                <c:pt idx="144">
                  <c:v>Канал 145</c:v>
                </c:pt>
                <c:pt idx="145">
                  <c:v>Канал 146</c:v>
                </c:pt>
                <c:pt idx="146">
                  <c:v>Канал 147</c:v>
                </c:pt>
                <c:pt idx="147">
                  <c:v>Канал 148</c:v>
                </c:pt>
                <c:pt idx="148">
                  <c:v>Канал 149</c:v>
                </c:pt>
                <c:pt idx="149">
                  <c:v>Канал 150</c:v>
                </c:pt>
              </c:strCache>
            </c:strRef>
          </c:cat>
          <c:val>
            <c:numRef>
              <c:f>Лист1!$B$2:$B$151</c:f>
              <c:numCache>
                <c:formatCode>0.0</c:formatCode>
                <c:ptCount val="150"/>
                <c:pt idx="0">
                  <c:v>37.12300000000001</c:v>
                </c:pt>
                <c:pt idx="1">
                  <c:v>35.29600000000003</c:v>
                </c:pt>
                <c:pt idx="2">
                  <c:v>27.497</c:v>
                </c:pt>
                <c:pt idx="3">
                  <c:v>22.352</c:v>
                </c:pt>
                <c:pt idx="4">
                  <c:v>21.433</c:v>
                </c:pt>
                <c:pt idx="5">
                  <c:v>20.758</c:v>
                </c:pt>
                <c:pt idx="6">
                  <c:v>20.64099999999999</c:v>
                </c:pt>
                <c:pt idx="7">
                  <c:v>18.64</c:v>
                </c:pt>
                <c:pt idx="8">
                  <c:v>16.348</c:v>
                </c:pt>
                <c:pt idx="9">
                  <c:v>14.34</c:v>
                </c:pt>
                <c:pt idx="10">
                  <c:v>14.116</c:v>
                </c:pt>
                <c:pt idx="11">
                  <c:v>13.96200000000001</c:v>
                </c:pt>
                <c:pt idx="12">
                  <c:v>11.837</c:v>
                </c:pt>
                <c:pt idx="13">
                  <c:v>11.47900000000001</c:v>
                </c:pt>
                <c:pt idx="14">
                  <c:v>11.361</c:v>
                </c:pt>
                <c:pt idx="15">
                  <c:v>11.063</c:v>
                </c:pt>
                <c:pt idx="16">
                  <c:v>9.77</c:v>
                </c:pt>
                <c:pt idx="17">
                  <c:v>9.517000000000001</c:v>
                </c:pt>
                <c:pt idx="18">
                  <c:v>8.537000000000001</c:v>
                </c:pt>
                <c:pt idx="19">
                  <c:v>8.105</c:v>
                </c:pt>
                <c:pt idx="20">
                  <c:v>7.351</c:v>
                </c:pt>
                <c:pt idx="21">
                  <c:v>6.68</c:v>
                </c:pt>
                <c:pt idx="22">
                  <c:v>5.933</c:v>
                </c:pt>
                <c:pt idx="23">
                  <c:v>5.411</c:v>
                </c:pt>
                <c:pt idx="24">
                  <c:v>4.88</c:v>
                </c:pt>
                <c:pt idx="25">
                  <c:v>4.120999999999995</c:v>
                </c:pt>
                <c:pt idx="26">
                  <c:v>4.057999999999994</c:v>
                </c:pt>
                <c:pt idx="27">
                  <c:v>3.687</c:v>
                </c:pt>
                <c:pt idx="28">
                  <c:v>3.595</c:v>
                </c:pt>
                <c:pt idx="29">
                  <c:v>3.591999999999999</c:v>
                </c:pt>
                <c:pt idx="30">
                  <c:v>3.587</c:v>
                </c:pt>
                <c:pt idx="31">
                  <c:v>3.49</c:v>
                </c:pt>
                <c:pt idx="32">
                  <c:v>3.38</c:v>
                </c:pt>
                <c:pt idx="33">
                  <c:v>3.287</c:v>
                </c:pt>
                <c:pt idx="34">
                  <c:v>3.116</c:v>
                </c:pt>
                <c:pt idx="35">
                  <c:v>3.105</c:v>
                </c:pt>
                <c:pt idx="36">
                  <c:v>3.06</c:v>
                </c:pt>
                <c:pt idx="37">
                  <c:v>2.952999999999998</c:v>
                </c:pt>
                <c:pt idx="38">
                  <c:v>2.715</c:v>
                </c:pt>
                <c:pt idx="39">
                  <c:v>2.525</c:v>
                </c:pt>
                <c:pt idx="40">
                  <c:v>2.127</c:v>
                </c:pt>
                <c:pt idx="41">
                  <c:v>2.039</c:v>
                </c:pt>
                <c:pt idx="42">
                  <c:v>1.871</c:v>
                </c:pt>
                <c:pt idx="43">
                  <c:v>1.75</c:v>
                </c:pt>
                <c:pt idx="44">
                  <c:v>1.671999999999999</c:v>
                </c:pt>
                <c:pt idx="45">
                  <c:v>1.659</c:v>
                </c:pt>
                <c:pt idx="46">
                  <c:v>1.46</c:v>
                </c:pt>
                <c:pt idx="47">
                  <c:v>1.448999999999999</c:v>
                </c:pt>
                <c:pt idx="48">
                  <c:v>1.44</c:v>
                </c:pt>
                <c:pt idx="49">
                  <c:v>1.395</c:v>
                </c:pt>
                <c:pt idx="50">
                  <c:v>1.393999999999999</c:v>
                </c:pt>
                <c:pt idx="51">
                  <c:v>1.357</c:v>
                </c:pt>
                <c:pt idx="52">
                  <c:v>1.328</c:v>
                </c:pt>
                <c:pt idx="53">
                  <c:v>1.262</c:v>
                </c:pt>
                <c:pt idx="54">
                  <c:v>1.216</c:v>
                </c:pt>
                <c:pt idx="55">
                  <c:v>1.206999999999999</c:v>
                </c:pt>
                <c:pt idx="56">
                  <c:v>1.193</c:v>
                </c:pt>
                <c:pt idx="57">
                  <c:v>1.149999999999999</c:v>
                </c:pt>
                <c:pt idx="58">
                  <c:v>1.133</c:v>
                </c:pt>
                <c:pt idx="59">
                  <c:v>1.099</c:v>
                </c:pt>
                <c:pt idx="60">
                  <c:v>1.082</c:v>
                </c:pt>
                <c:pt idx="61">
                  <c:v>1.064</c:v>
                </c:pt>
                <c:pt idx="62">
                  <c:v>1.062999999999999</c:v>
                </c:pt>
                <c:pt idx="63">
                  <c:v>1.04</c:v>
                </c:pt>
                <c:pt idx="64">
                  <c:v>1.026</c:v>
                </c:pt>
                <c:pt idx="65">
                  <c:v>1.018</c:v>
                </c:pt>
                <c:pt idx="66">
                  <c:v>1.004999999999999</c:v>
                </c:pt>
                <c:pt idx="67">
                  <c:v>0.98</c:v>
                </c:pt>
                <c:pt idx="68">
                  <c:v>0.964</c:v>
                </c:pt>
                <c:pt idx="69">
                  <c:v>0.949</c:v>
                </c:pt>
                <c:pt idx="70">
                  <c:v>0.938</c:v>
                </c:pt>
                <c:pt idx="71">
                  <c:v>0.928</c:v>
                </c:pt>
                <c:pt idx="72">
                  <c:v>0.919</c:v>
                </c:pt>
                <c:pt idx="73">
                  <c:v>0.905</c:v>
                </c:pt>
                <c:pt idx="74">
                  <c:v>0.854</c:v>
                </c:pt>
                <c:pt idx="75">
                  <c:v>0.778</c:v>
                </c:pt>
                <c:pt idx="76">
                  <c:v>0.771</c:v>
                </c:pt>
                <c:pt idx="77">
                  <c:v>0.759</c:v>
                </c:pt>
                <c:pt idx="78">
                  <c:v>0.758</c:v>
                </c:pt>
                <c:pt idx="79">
                  <c:v>0.733</c:v>
                </c:pt>
                <c:pt idx="80">
                  <c:v>0.725</c:v>
                </c:pt>
                <c:pt idx="81">
                  <c:v>0.718</c:v>
                </c:pt>
                <c:pt idx="82">
                  <c:v>0.716</c:v>
                </c:pt>
                <c:pt idx="83">
                  <c:v>0.704</c:v>
                </c:pt>
                <c:pt idx="84">
                  <c:v>0.685</c:v>
                </c:pt>
                <c:pt idx="85">
                  <c:v>0.679000000000001</c:v>
                </c:pt>
                <c:pt idx="86">
                  <c:v>0.632</c:v>
                </c:pt>
                <c:pt idx="87">
                  <c:v>0.618</c:v>
                </c:pt>
                <c:pt idx="88">
                  <c:v>0.618</c:v>
                </c:pt>
                <c:pt idx="89">
                  <c:v>0.601</c:v>
                </c:pt>
                <c:pt idx="90">
                  <c:v>0.597</c:v>
                </c:pt>
                <c:pt idx="91">
                  <c:v>0.59</c:v>
                </c:pt>
                <c:pt idx="92">
                  <c:v>0.583</c:v>
                </c:pt>
                <c:pt idx="93">
                  <c:v>0.57</c:v>
                </c:pt>
                <c:pt idx="94">
                  <c:v>0.568</c:v>
                </c:pt>
                <c:pt idx="95">
                  <c:v>0.55</c:v>
                </c:pt>
                <c:pt idx="96">
                  <c:v>0.545</c:v>
                </c:pt>
                <c:pt idx="97">
                  <c:v>0.533</c:v>
                </c:pt>
                <c:pt idx="98">
                  <c:v>0.532</c:v>
                </c:pt>
                <c:pt idx="99">
                  <c:v>0.527</c:v>
                </c:pt>
                <c:pt idx="100">
                  <c:v>0.518</c:v>
                </c:pt>
                <c:pt idx="101">
                  <c:v>0.501</c:v>
                </c:pt>
                <c:pt idx="102">
                  <c:v>0.499</c:v>
                </c:pt>
                <c:pt idx="103">
                  <c:v>0.493</c:v>
                </c:pt>
                <c:pt idx="104">
                  <c:v>0.48</c:v>
                </c:pt>
                <c:pt idx="105">
                  <c:v>0.466</c:v>
                </c:pt>
                <c:pt idx="106">
                  <c:v>0.446</c:v>
                </c:pt>
                <c:pt idx="107">
                  <c:v>0.434</c:v>
                </c:pt>
                <c:pt idx="108">
                  <c:v>0.433</c:v>
                </c:pt>
                <c:pt idx="109">
                  <c:v>0.418</c:v>
                </c:pt>
                <c:pt idx="110">
                  <c:v>0.417</c:v>
                </c:pt>
                <c:pt idx="111">
                  <c:v>0.411</c:v>
                </c:pt>
                <c:pt idx="112">
                  <c:v>0.409</c:v>
                </c:pt>
                <c:pt idx="113">
                  <c:v>0.406</c:v>
                </c:pt>
                <c:pt idx="114">
                  <c:v>0.406</c:v>
                </c:pt>
                <c:pt idx="115">
                  <c:v>0.405</c:v>
                </c:pt>
                <c:pt idx="116">
                  <c:v>0.397</c:v>
                </c:pt>
                <c:pt idx="117">
                  <c:v>0.396</c:v>
                </c:pt>
                <c:pt idx="118">
                  <c:v>0.367</c:v>
                </c:pt>
                <c:pt idx="119">
                  <c:v>0.366</c:v>
                </c:pt>
                <c:pt idx="120">
                  <c:v>0.356</c:v>
                </c:pt>
                <c:pt idx="121">
                  <c:v>0.354</c:v>
                </c:pt>
                <c:pt idx="122">
                  <c:v>0.352</c:v>
                </c:pt>
                <c:pt idx="123">
                  <c:v>0.343</c:v>
                </c:pt>
                <c:pt idx="124">
                  <c:v>0.342</c:v>
                </c:pt>
                <c:pt idx="125">
                  <c:v>0.342</c:v>
                </c:pt>
                <c:pt idx="126">
                  <c:v>0.338</c:v>
                </c:pt>
                <c:pt idx="127">
                  <c:v>0.336</c:v>
                </c:pt>
                <c:pt idx="128">
                  <c:v>0.33</c:v>
                </c:pt>
                <c:pt idx="129">
                  <c:v>0.323</c:v>
                </c:pt>
                <c:pt idx="130">
                  <c:v>0.319</c:v>
                </c:pt>
                <c:pt idx="131">
                  <c:v>0.316</c:v>
                </c:pt>
                <c:pt idx="132">
                  <c:v>0.309</c:v>
                </c:pt>
                <c:pt idx="133">
                  <c:v>0.297</c:v>
                </c:pt>
                <c:pt idx="134">
                  <c:v>0.294</c:v>
                </c:pt>
                <c:pt idx="135">
                  <c:v>0.292</c:v>
                </c:pt>
                <c:pt idx="136">
                  <c:v>0.291</c:v>
                </c:pt>
                <c:pt idx="137">
                  <c:v>0.289</c:v>
                </c:pt>
                <c:pt idx="138">
                  <c:v>0.282</c:v>
                </c:pt>
                <c:pt idx="139">
                  <c:v>0.279</c:v>
                </c:pt>
                <c:pt idx="140">
                  <c:v>0.27</c:v>
                </c:pt>
                <c:pt idx="141">
                  <c:v>0.268</c:v>
                </c:pt>
                <c:pt idx="142">
                  <c:v>0.265</c:v>
                </c:pt>
                <c:pt idx="143">
                  <c:v>0.261</c:v>
                </c:pt>
                <c:pt idx="144">
                  <c:v>0.255</c:v>
                </c:pt>
                <c:pt idx="145">
                  <c:v>0.252</c:v>
                </c:pt>
                <c:pt idx="146">
                  <c:v>0.25</c:v>
                </c:pt>
                <c:pt idx="147">
                  <c:v>0.249</c:v>
                </c:pt>
                <c:pt idx="148">
                  <c:v>0.248</c:v>
                </c:pt>
                <c:pt idx="149">
                  <c:v>0.243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5-40C5-BD05-689F802D4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283438336"/>
        <c:axId val="1309672944"/>
      </c:barChart>
      <c:catAx>
        <c:axId val="12834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672944"/>
        <c:crosses val="autoZero"/>
        <c:auto val="1"/>
        <c:lblAlgn val="ctr"/>
        <c:lblOffset val="100"/>
        <c:noMultiLvlLbl val="0"/>
      </c:catAx>
      <c:valAx>
        <c:axId val="130967294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43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8499905589135"/>
          <c:y val="0.0363464648054605"/>
          <c:w val="0.912591066776396"/>
          <c:h val="0.5150221980096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'отобранные телеканалы'!$B$1:$B$21</c:f>
              <c:strCache>
                <c:ptCount val="21"/>
                <c:pt idx="0">
                  <c:v>6 ТВ (ХАБАРОВСК)</c:v>
                </c:pt>
                <c:pt idx="1">
                  <c:v>ВОЛГА (НИЖНИЙ НОВГОРОД)</c:v>
                </c:pt>
                <c:pt idx="2">
                  <c:v>ПЕРВЫЙ ЯРОСЛАВСКИЙ (ЯРОСЛАВЛЬ)</c:v>
                </c:pt>
                <c:pt idx="3">
                  <c:v>ОТВ (ЧЕЛЯБИНСК)</c:v>
                </c:pt>
                <c:pt idx="4">
                  <c:v>49 КАНАЛ (НОВОСИБИРСК)</c:v>
                </c:pt>
                <c:pt idx="5">
                  <c:v>МОСКВА. ДОВЕРИЕ (МОСКВА)</c:v>
                </c:pt>
                <c:pt idx="6">
                  <c:v>БСТ (УФА)</c:v>
                </c:pt>
                <c:pt idx="7">
                  <c:v>МОСКВА-24 (МОСКВА)</c:v>
                </c:pt>
                <c:pt idx="8">
                  <c:v>ОТВ (ЕКАТЕРИНБУРГ)</c:v>
                </c:pt>
                <c:pt idx="9">
                  <c:v>LIFE 78 (САНКТ-ПЕТЕРБУРГ)</c:v>
                </c:pt>
                <c:pt idx="10">
                  <c:v>САНКТ-ПЕТЕРБУРГ (САНКТ-ПЕТЕРБУРГ)</c:v>
                </c:pt>
                <c:pt idx="11">
                  <c:v>АФОНТОВО (КРАСНОЯРСК)</c:v>
                </c:pt>
                <c:pt idx="12">
                  <c:v>ТАТАРСТАН НОВЫЙ ВЕК (КАЗАНЬ)</c:v>
                </c:pt>
                <c:pt idx="13">
                  <c:v>360° (МОСКВА)</c:v>
                </c:pt>
                <c:pt idx="14">
                  <c:v>ЕНИСЕЙ (КРАСНОЯРСК)</c:v>
                </c:pt>
                <c:pt idx="15">
                  <c:v>ВЕТТА 24 (ПЕРМЬ)</c:v>
                </c:pt>
                <c:pt idx="16">
                  <c:v>САРАТОВ 24 (САРАТОВ)</c:v>
                </c:pt>
                <c:pt idx="17">
                  <c:v>ПРОДВИЖЕНИЕ (ОМСК)</c:v>
                </c:pt>
                <c:pt idx="18">
                  <c:v>ДОН 24 (РОСТОВ-НА-ДОНУ)</c:v>
                </c:pt>
                <c:pt idx="19">
                  <c:v>ЛОТ (САНКТ-ПЕТЕРБУРГ)</c:v>
                </c:pt>
                <c:pt idx="20">
                  <c:v>ЕКАТЕРИНБУРГ ТВ (ЕКАТЕРИНБУРГ)</c:v>
                </c:pt>
              </c:strCache>
            </c:strRef>
          </c:cat>
          <c:val>
            <c:numRef>
              <c:f>'отобранные телеканалы'!$C$1:$C$21</c:f>
              <c:numCache>
                <c:formatCode>0.0</c:formatCode>
                <c:ptCount val="21"/>
                <c:pt idx="0">
                  <c:v>4.569</c:v>
                </c:pt>
                <c:pt idx="1">
                  <c:v>2.825</c:v>
                </c:pt>
                <c:pt idx="2">
                  <c:v>1.513</c:v>
                </c:pt>
                <c:pt idx="3">
                  <c:v>1.259</c:v>
                </c:pt>
                <c:pt idx="4">
                  <c:v>1.071</c:v>
                </c:pt>
                <c:pt idx="5">
                  <c:v>1.035</c:v>
                </c:pt>
                <c:pt idx="6">
                  <c:v>0.987</c:v>
                </c:pt>
                <c:pt idx="7">
                  <c:v>0.956</c:v>
                </c:pt>
                <c:pt idx="8">
                  <c:v>0.94</c:v>
                </c:pt>
                <c:pt idx="9">
                  <c:v>0.891</c:v>
                </c:pt>
                <c:pt idx="10">
                  <c:v>0.665</c:v>
                </c:pt>
                <c:pt idx="11">
                  <c:v>0.622</c:v>
                </c:pt>
                <c:pt idx="12">
                  <c:v>0.537</c:v>
                </c:pt>
                <c:pt idx="13">
                  <c:v>0.488</c:v>
                </c:pt>
                <c:pt idx="14">
                  <c:v>0.484</c:v>
                </c:pt>
                <c:pt idx="15">
                  <c:v>0.465</c:v>
                </c:pt>
                <c:pt idx="16">
                  <c:v>0.399</c:v>
                </c:pt>
                <c:pt idx="17">
                  <c:v>0.33</c:v>
                </c:pt>
                <c:pt idx="18">
                  <c:v>0.309</c:v>
                </c:pt>
                <c:pt idx="19">
                  <c:v>0.165</c:v>
                </c:pt>
                <c:pt idx="20">
                  <c:v>0.134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39208240"/>
        <c:axId val="1739210288"/>
      </c:barChart>
      <c:catAx>
        <c:axId val="173920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ru-RU"/>
          </a:p>
        </c:txPr>
        <c:crossAx val="1739210288"/>
        <c:crosses val="autoZero"/>
        <c:auto val="1"/>
        <c:lblAlgn val="ctr"/>
        <c:lblOffset val="100"/>
        <c:noMultiLvlLbl val="0"/>
      </c:catAx>
      <c:valAx>
        <c:axId val="1739210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3920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4982444476763"/>
          <c:y val="0.167969955439251"/>
          <c:w val="0.685079615707667"/>
          <c:h val="0.5746633817468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Телесериал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0.0724043733879182</c:v>
                </c:pt>
                <c:pt idx="1">
                  <c:v>0.0298522226676155</c:v>
                </c:pt>
                <c:pt idx="3">
                  <c:v>0.0</c:v>
                </c:pt>
                <c:pt idx="4">
                  <c:v>0.0</c:v>
                </c:pt>
                <c:pt idx="6">
                  <c:v>0.154161101485473</c:v>
                </c:pt>
                <c:pt idx="7">
                  <c:v>0.147309217959255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Развлекательная</c:v>
                </c:pt>
              </c:strCache>
            </c:strRef>
          </c:tx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0.0681546608083675</c:v>
                </c:pt>
                <c:pt idx="1">
                  <c:v>0.0389677649235218</c:v>
                </c:pt>
                <c:pt idx="3">
                  <c:v>0.0286162468796617</c:v>
                </c:pt>
                <c:pt idx="4">
                  <c:v>0.0230973012511609</c:v>
                </c:pt>
                <c:pt idx="6">
                  <c:v>0.0727313702544339</c:v>
                </c:pt>
                <c:pt idx="7">
                  <c:v>0.0491892055341292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Кинофильм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0.242295381878559</c:v>
                </c:pt>
                <c:pt idx="1">
                  <c:v>0.0513838782149882</c:v>
                </c:pt>
                <c:pt idx="3">
                  <c:v>0.0</c:v>
                </c:pt>
                <c:pt idx="4">
                  <c:v>0.0</c:v>
                </c:pt>
                <c:pt idx="6">
                  <c:v>0.209295196507754</c:v>
                </c:pt>
                <c:pt idx="7">
                  <c:v>0.165171711396205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Новости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Лист1!$E$2:$E$12</c:f>
              <c:numCache>
                <c:formatCode>0%</c:formatCode>
                <c:ptCount val="11"/>
                <c:pt idx="0">
                  <c:v>0.426671862135406</c:v>
                </c:pt>
                <c:pt idx="1">
                  <c:v>0.740689986627845</c:v>
                </c:pt>
                <c:pt idx="3">
                  <c:v>0.671027216965078</c:v>
                </c:pt>
                <c:pt idx="4">
                  <c:v>0.693568315247616</c:v>
                </c:pt>
                <c:pt idx="6">
                  <c:v>0.281893415925447</c:v>
                </c:pt>
                <c:pt idx="7">
                  <c:v>0.472275749837126</c:v>
                </c:pt>
                <c:pt idx="9">
                  <c:v>0.97295161208351</c:v>
                </c:pt>
                <c:pt idx="10">
                  <c:v>0.895024025282982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Детская и анимация</c:v>
                </c:pt>
              </c:strCache>
            </c:strRef>
          </c:tx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Лист1!$F$2:$F$12</c:f>
              <c:numCache>
                <c:formatCode>0%</c:formatCode>
                <c:ptCount val="11"/>
                <c:pt idx="0">
                  <c:v>0.00526380302030543</c:v>
                </c:pt>
                <c:pt idx="1">
                  <c:v>0.0012937119797315</c:v>
                </c:pt>
                <c:pt idx="3">
                  <c:v>0.0</c:v>
                </c:pt>
                <c:pt idx="4">
                  <c:v>0.0</c:v>
                </c:pt>
                <c:pt idx="6">
                  <c:v>0.0461210514780983</c:v>
                </c:pt>
                <c:pt idx="7">
                  <c:v>0.00820828030205152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Социально-политическая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Лист1!$G$2:$G$12</c:f>
              <c:numCache>
                <c:formatCode>0%</c:formatCode>
                <c:ptCount val="11"/>
                <c:pt idx="0">
                  <c:v>0.0112060634961715</c:v>
                </c:pt>
                <c:pt idx="1">
                  <c:v>0.00738679502278238</c:v>
                </c:pt>
                <c:pt idx="3">
                  <c:v>0.126460887611632</c:v>
                </c:pt>
                <c:pt idx="4">
                  <c:v>0.105530914659704</c:v>
                </c:pt>
                <c:pt idx="6">
                  <c:v>0.0470459857411903</c:v>
                </c:pt>
                <c:pt idx="7">
                  <c:v>0.0129694127478497</c:v>
                </c:pt>
                <c:pt idx="9">
                  <c:v>0.000291577021664289</c:v>
                </c:pt>
                <c:pt idx="10">
                  <c:v>0.000793318068947725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Документалистика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Лист1!$H$2:$H$12</c:f>
              <c:numCache>
                <c:formatCode>0%</c:formatCode>
                <c:ptCount val="11"/>
                <c:pt idx="0">
                  <c:v>0.0711571513835393</c:v>
                </c:pt>
                <c:pt idx="1">
                  <c:v>0.0344454698846846</c:v>
                </c:pt>
                <c:pt idx="3">
                  <c:v>0.0137327662074603</c:v>
                </c:pt>
                <c:pt idx="4">
                  <c:v>0.0111500434221593</c:v>
                </c:pt>
                <c:pt idx="6">
                  <c:v>0.0286858729167614</c:v>
                </c:pt>
                <c:pt idx="7">
                  <c:v>0.014385107441606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Познавательная</c:v>
                </c:pt>
              </c:strCache>
            </c:strRef>
          </c:tx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Лист1!$I$2:$I$12</c:f>
              <c:numCache>
                <c:formatCode>0%</c:formatCode>
                <c:ptCount val="11"/>
                <c:pt idx="0">
                  <c:v>0.0721871268136937</c:v>
                </c:pt>
                <c:pt idx="1">
                  <c:v>0.0378283868789224</c:v>
                </c:pt>
                <c:pt idx="3">
                  <c:v>0.127014261692658</c:v>
                </c:pt>
                <c:pt idx="4">
                  <c:v>0.131406138276976</c:v>
                </c:pt>
                <c:pt idx="6">
                  <c:v>0.0886238277511522</c:v>
                </c:pt>
                <c:pt idx="7">
                  <c:v>0.0390759224694114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Спортивная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Лист1!$J$2:$J$12</c:f>
              <c:numCache>
                <c:formatCode>0%</c:formatCode>
                <c:ptCount val="11"/>
                <c:pt idx="0">
                  <c:v>0.0194265682683363</c:v>
                </c:pt>
                <c:pt idx="1">
                  <c:v>0.0450240771296788</c:v>
                </c:pt>
                <c:pt idx="3">
                  <c:v>0.00206005787089236</c:v>
                </c:pt>
                <c:pt idx="4">
                  <c:v>0.00119993096287611</c:v>
                </c:pt>
                <c:pt idx="6">
                  <c:v>0.0192449823775005</c:v>
                </c:pt>
                <c:pt idx="7">
                  <c:v>0.042292160899887</c:v>
                </c:pt>
                <c:pt idx="9">
                  <c:v>0.0267185079596571</c:v>
                </c:pt>
                <c:pt idx="10">
                  <c:v>0.103892418330162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Музыкальная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Лист1!$K$2:$K$12</c:f>
              <c:numCache>
                <c:formatCode>0%</c:formatCode>
                <c:ptCount val="11"/>
                <c:pt idx="0">
                  <c:v>0.00618795438067726</c:v>
                </c:pt>
                <c:pt idx="1">
                  <c:v>0.00355796689381722</c:v>
                </c:pt>
                <c:pt idx="3">
                  <c:v>0.0191149908580157</c:v>
                </c:pt>
                <c:pt idx="4">
                  <c:v>0.0183304522205572</c:v>
                </c:pt>
                <c:pt idx="6">
                  <c:v>0.039616968507392</c:v>
                </c:pt>
                <c:pt idx="7">
                  <c:v>0.0410661418058766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Лист1!$L$2:$L$12</c:f>
              <c:numCache>
                <c:formatCode>0%</c:formatCode>
                <c:ptCount val="11"/>
                <c:pt idx="0">
                  <c:v>0.00504505442702596</c:v>
                </c:pt>
                <c:pt idx="1">
                  <c:v>0.00956973977641251</c:v>
                </c:pt>
                <c:pt idx="3">
                  <c:v>0.0119735719146019</c:v>
                </c:pt>
                <c:pt idx="4">
                  <c:v>0.0157169039589501</c:v>
                </c:pt>
                <c:pt idx="6">
                  <c:v>0.0125802270547983</c:v>
                </c:pt>
                <c:pt idx="7">
                  <c:v>0.00805708960660179</c:v>
                </c:pt>
                <c:pt idx="9">
                  <c:v>3.83029351683772E-5</c:v>
                </c:pt>
                <c:pt idx="10">
                  <c:v>0.000290238317907754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87678144"/>
        <c:axId val="1587680752"/>
      </c:barChart>
      <c:catAx>
        <c:axId val="158767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900"/>
            </a:pPr>
            <a:endParaRPr lang="ru-RU"/>
          </a:p>
        </c:txPr>
        <c:crossAx val="1587680752"/>
        <c:crosses val="autoZero"/>
        <c:auto val="1"/>
        <c:lblAlgn val="ctr"/>
        <c:lblOffset val="100"/>
        <c:noMultiLvlLbl val="0"/>
      </c:catAx>
      <c:valAx>
        <c:axId val="1587680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8767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40436765985"/>
          <c:y val="0.169198153382791"/>
          <c:w val="0.203313200625647"/>
          <c:h val="0.572532410623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8499905589135"/>
          <c:y val="0.0363464648054605"/>
          <c:w val="0.912591066776396"/>
          <c:h val="0.5150221980096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'отобранные телеканалы'!$B$1:$B$21</c:f>
              <c:strCache>
                <c:ptCount val="21"/>
                <c:pt idx="0">
                  <c:v>6 ТВ (ХАБАРОВСК)</c:v>
                </c:pt>
                <c:pt idx="1">
                  <c:v>ВОЛГА (НИЖНИЙ НОВГОРОД)</c:v>
                </c:pt>
                <c:pt idx="2">
                  <c:v>ПЕРВЫЙ ЯРОСЛАВСКИЙ (ЯРОСЛАВЛЬ)</c:v>
                </c:pt>
                <c:pt idx="3">
                  <c:v>ОТВ (ЧЕЛЯБИНСК)</c:v>
                </c:pt>
                <c:pt idx="4">
                  <c:v>49 КАНАЛ (НОВОСИБИРСК)</c:v>
                </c:pt>
                <c:pt idx="5">
                  <c:v>МОСКВА. ДОВЕРИЕ (МОСКВА)</c:v>
                </c:pt>
                <c:pt idx="6">
                  <c:v>БСТ (УФА)</c:v>
                </c:pt>
                <c:pt idx="7">
                  <c:v>МОСКВА-24 (МОСКВА)</c:v>
                </c:pt>
                <c:pt idx="8">
                  <c:v>ОТВ (ЕКАТЕРИНБУРГ)</c:v>
                </c:pt>
                <c:pt idx="9">
                  <c:v>LIFE 78 (САНКТ-ПЕТЕРБУРГ)</c:v>
                </c:pt>
                <c:pt idx="10">
                  <c:v>САНКТ-ПЕТЕРБУРГ (САНКТ-ПЕТЕРБУРГ)</c:v>
                </c:pt>
                <c:pt idx="11">
                  <c:v>АФОНТОВО (КРАСНОЯРСК)</c:v>
                </c:pt>
                <c:pt idx="12">
                  <c:v>ТАТАРСТАН НОВЫЙ ВЕК (КАЗАНЬ)</c:v>
                </c:pt>
                <c:pt idx="13">
                  <c:v>360° (МОСКВА)</c:v>
                </c:pt>
                <c:pt idx="14">
                  <c:v>ЕНИСЕЙ (КРАСНОЯРСК)</c:v>
                </c:pt>
                <c:pt idx="15">
                  <c:v>ВЕТТА 24 (ПЕРМЬ)</c:v>
                </c:pt>
                <c:pt idx="16">
                  <c:v>САРАТОВ 24 (САРАТОВ)</c:v>
                </c:pt>
                <c:pt idx="17">
                  <c:v>ПРОДВИЖЕНИЕ (ОМСК)</c:v>
                </c:pt>
                <c:pt idx="18">
                  <c:v>ДОН 24 (РОСТОВ-НА-ДОНУ)</c:v>
                </c:pt>
                <c:pt idx="19">
                  <c:v>ЛОТ (САНКТ-ПЕТЕРБУРГ)</c:v>
                </c:pt>
                <c:pt idx="20">
                  <c:v>ЕКАТЕРИНБУРГ ТВ (ЕКАТЕРИНБУРГ)</c:v>
                </c:pt>
              </c:strCache>
            </c:strRef>
          </c:cat>
          <c:val>
            <c:numRef>
              <c:f>'отобранные телеканалы'!$C$1:$C$21</c:f>
              <c:numCache>
                <c:formatCode>0.0</c:formatCode>
                <c:ptCount val="21"/>
                <c:pt idx="0">
                  <c:v>4.569</c:v>
                </c:pt>
                <c:pt idx="1">
                  <c:v>2.825</c:v>
                </c:pt>
                <c:pt idx="2">
                  <c:v>1.513</c:v>
                </c:pt>
                <c:pt idx="3">
                  <c:v>1.259</c:v>
                </c:pt>
                <c:pt idx="4">
                  <c:v>1.071</c:v>
                </c:pt>
                <c:pt idx="5">
                  <c:v>1.035</c:v>
                </c:pt>
                <c:pt idx="6">
                  <c:v>0.987</c:v>
                </c:pt>
                <c:pt idx="7">
                  <c:v>0.956</c:v>
                </c:pt>
                <c:pt idx="8">
                  <c:v>0.94</c:v>
                </c:pt>
                <c:pt idx="9">
                  <c:v>0.891</c:v>
                </c:pt>
                <c:pt idx="10">
                  <c:v>0.665</c:v>
                </c:pt>
                <c:pt idx="11">
                  <c:v>0.622</c:v>
                </c:pt>
                <c:pt idx="12">
                  <c:v>0.537</c:v>
                </c:pt>
                <c:pt idx="13">
                  <c:v>0.488</c:v>
                </c:pt>
                <c:pt idx="14">
                  <c:v>0.484</c:v>
                </c:pt>
                <c:pt idx="15">
                  <c:v>0.465</c:v>
                </c:pt>
                <c:pt idx="16">
                  <c:v>0.399</c:v>
                </c:pt>
                <c:pt idx="17">
                  <c:v>0.33</c:v>
                </c:pt>
                <c:pt idx="18">
                  <c:v>0.309</c:v>
                </c:pt>
                <c:pt idx="19">
                  <c:v>0.165</c:v>
                </c:pt>
                <c:pt idx="20">
                  <c:v>0.134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7731152"/>
        <c:axId val="1587713392"/>
      </c:barChart>
      <c:catAx>
        <c:axId val="158773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ru-RU"/>
          </a:p>
        </c:txPr>
        <c:crossAx val="1587713392"/>
        <c:crosses val="autoZero"/>
        <c:auto val="1"/>
        <c:lblAlgn val="ctr"/>
        <c:lblOffset val="100"/>
        <c:noMultiLvlLbl val="0"/>
      </c:catAx>
      <c:valAx>
        <c:axId val="15877133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8773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01854682412719"/>
          <c:y val="0.0435331556837838"/>
          <c:w val="0.720869970409372"/>
          <c:h val="0.6353419085973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Телесериал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0.371272376939819</c:v>
                </c:pt>
                <c:pt idx="1">
                  <c:v>0.368027615076593</c:v>
                </c:pt>
                <c:pt idx="3">
                  <c:v>0.235702616096853</c:v>
                </c:pt>
                <c:pt idx="4">
                  <c:v>0.199409795819328</c:v>
                </c:pt>
                <c:pt idx="6">
                  <c:v>0.00724407822542844</c:v>
                </c:pt>
                <c:pt idx="7">
                  <c:v>0.00972173603306496</c:v>
                </c:pt>
                <c:pt idx="9">
                  <c:v>0.292351762058739</c:v>
                </c:pt>
                <c:pt idx="10">
                  <c:v>0.297915391337262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Развлекательная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0.084707945998427</c:v>
                </c:pt>
                <c:pt idx="1">
                  <c:v>0.0585663369919714</c:v>
                </c:pt>
                <c:pt idx="3">
                  <c:v>0.11806477203308</c:v>
                </c:pt>
                <c:pt idx="4">
                  <c:v>0.132421264478558</c:v>
                </c:pt>
                <c:pt idx="6">
                  <c:v>0.16</c:v>
                </c:pt>
                <c:pt idx="7">
                  <c:v>0.107614643403283</c:v>
                </c:pt>
                <c:pt idx="9">
                  <c:v>0.0261474785158856</c:v>
                </c:pt>
                <c:pt idx="10">
                  <c:v>0.0144464642027692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Кинофильм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0.113788822910726</c:v>
                </c:pt>
                <c:pt idx="1">
                  <c:v>0.0948928984956291</c:v>
                </c:pt>
                <c:pt idx="3">
                  <c:v>0.166885988277164</c:v>
                </c:pt>
                <c:pt idx="4">
                  <c:v>0.104074335752671</c:v>
                </c:pt>
                <c:pt idx="6">
                  <c:v>0.62</c:v>
                </c:pt>
                <c:pt idx="7">
                  <c:v>0.682532810091445</c:v>
                </c:pt>
                <c:pt idx="9">
                  <c:v>0.209434882680444</c:v>
                </c:pt>
                <c:pt idx="10">
                  <c:v>0.323345654378332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Новости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Лист1!$E$2:$E$12</c:f>
              <c:numCache>
                <c:formatCode>0%</c:formatCode>
                <c:ptCount val="11"/>
                <c:pt idx="0">
                  <c:v>0.106889356149688</c:v>
                </c:pt>
                <c:pt idx="1">
                  <c:v>0.254198937466779</c:v>
                </c:pt>
                <c:pt idx="3">
                  <c:v>0.130190854286629</c:v>
                </c:pt>
                <c:pt idx="4">
                  <c:v>0.164345458567952</c:v>
                </c:pt>
                <c:pt idx="6">
                  <c:v>0.1</c:v>
                </c:pt>
                <c:pt idx="7">
                  <c:v>0.123597472225805</c:v>
                </c:pt>
                <c:pt idx="9">
                  <c:v>0.0164366175920023</c:v>
                </c:pt>
                <c:pt idx="10">
                  <c:v>0.0149347888054505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Детская и анимация</c:v>
                </c:pt>
              </c:strCache>
            </c:strRef>
          </c:tx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Лист1!$F$2:$F$12</c:f>
              <c:numCache>
                <c:formatCode>0%</c:formatCode>
                <c:ptCount val="11"/>
                <c:pt idx="0">
                  <c:v>0.00632573577010336</c:v>
                </c:pt>
                <c:pt idx="1">
                  <c:v>0.00190775778000673</c:v>
                </c:pt>
                <c:pt idx="3">
                  <c:v>0.0138383090766391</c:v>
                </c:pt>
                <c:pt idx="4">
                  <c:v>0.00869962389648946</c:v>
                </c:pt>
                <c:pt idx="6">
                  <c:v>0.00125991895297078</c:v>
                </c:pt>
                <c:pt idx="7">
                  <c:v>0.00140636610964743</c:v>
                </c:pt>
                <c:pt idx="9">
                  <c:v>0.207557511013186</c:v>
                </c:pt>
                <c:pt idx="10">
                  <c:v>0.169563124716702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Социально-политическая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Лист1!$G$2:$G$12</c:f>
              <c:numCache>
                <c:formatCode>0%</c:formatCode>
                <c:ptCount val="11"/>
                <c:pt idx="0">
                  <c:v>0.0444316968702587</c:v>
                </c:pt>
                <c:pt idx="1">
                  <c:v>0.0363543992824812</c:v>
                </c:pt>
                <c:pt idx="3">
                  <c:v>0.0350218596415762</c:v>
                </c:pt>
                <c:pt idx="4">
                  <c:v>0.0465972266826528</c:v>
                </c:pt>
                <c:pt idx="6">
                  <c:v>0.01</c:v>
                </c:pt>
                <c:pt idx="7">
                  <c:v>0.00209726649102444</c:v>
                </c:pt>
                <c:pt idx="9">
                  <c:v>0.0509554775158732</c:v>
                </c:pt>
                <c:pt idx="10">
                  <c:v>0.0198484090898471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Документалистика</c:v>
                </c:pt>
              </c:strCache>
            </c:strRef>
          </c:tx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Лист1!$H$2:$H$12</c:f>
              <c:numCache>
                <c:formatCode>0%</c:formatCode>
                <c:ptCount val="11"/>
                <c:pt idx="0">
                  <c:v>0.129368405029198</c:v>
                </c:pt>
                <c:pt idx="1">
                  <c:v>0.094578853553275</c:v>
                </c:pt>
                <c:pt idx="3">
                  <c:v>0.0662027397488265</c:v>
                </c:pt>
                <c:pt idx="4">
                  <c:v>0.0705140557089944</c:v>
                </c:pt>
                <c:pt idx="6">
                  <c:v>0.04</c:v>
                </c:pt>
                <c:pt idx="7">
                  <c:v>0.0246359722657234</c:v>
                </c:pt>
                <c:pt idx="9">
                  <c:v>0.0125541697365011</c:v>
                </c:pt>
                <c:pt idx="10">
                  <c:v>0.0188717598844844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Познавательная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Лист1!$I$2:$I$12</c:f>
              <c:numCache>
                <c:formatCode>0%</c:formatCode>
                <c:ptCount val="11"/>
                <c:pt idx="0">
                  <c:v>0.100688481696751</c:v>
                </c:pt>
                <c:pt idx="1">
                  <c:v>0.0552745196460774</c:v>
                </c:pt>
                <c:pt idx="3">
                  <c:v>0.0685467491438091</c:v>
                </c:pt>
                <c:pt idx="4">
                  <c:v>0.0460994426245887</c:v>
                </c:pt>
                <c:pt idx="6">
                  <c:v>0.03</c:v>
                </c:pt>
                <c:pt idx="7">
                  <c:v>0.0218170987097052</c:v>
                </c:pt>
                <c:pt idx="9">
                  <c:v>0.166385121475048</c:v>
                </c:pt>
                <c:pt idx="10">
                  <c:v>0.129728454137208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Спортивная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Лист1!$J$2:$J$12</c:f>
              <c:numCache>
                <c:formatCode>0%</c:formatCode>
                <c:ptCount val="11"/>
                <c:pt idx="0">
                  <c:v>0.00183190033560649</c:v>
                </c:pt>
                <c:pt idx="1">
                  <c:v>0.00150324005647589</c:v>
                </c:pt>
                <c:pt idx="3">
                  <c:v>0.0387770552044644</c:v>
                </c:pt>
                <c:pt idx="4">
                  <c:v>0.152350468523633</c:v>
                </c:pt>
                <c:pt idx="6">
                  <c:v>0.01</c:v>
                </c:pt>
                <c:pt idx="7">
                  <c:v>0.00206963047576936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Музыкальная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Лист1!$K$2:$K$12</c:f>
              <c:numCache>
                <c:formatCode>0%</c:formatCode>
                <c:ptCount val="11"/>
                <c:pt idx="0">
                  <c:v>0.0197711810433655</c:v>
                </c:pt>
                <c:pt idx="1">
                  <c:v>0.0127644915212215</c:v>
                </c:pt>
                <c:pt idx="3">
                  <c:v>0.108581216771714</c:v>
                </c:pt>
                <c:pt idx="4">
                  <c:v>0.0606083313707439</c:v>
                </c:pt>
                <c:pt idx="6">
                  <c:v>0.01</c:v>
                </c:pt>
                <c:pt idx="7">
                  <c:v>0.00280352021420982</c:v>
                </c:pt>
                <c:pt idx="9">
                  <c:v>0.000582912204559778</c:v>
                </c:pt>
                <c:pt idx="10">
                  <c:v>0.00127338233713557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  <c:pt idx="6">
                  <c:v>Предложение</c:v>
                </c:pt>
                <c:pt idx="7">
                  <c:v>Спрос</c:v>
                </c:pt>
                <c:pt idx="9">
                  <c:v>Предложение</c:v>
                </c:pt>
                <c:pt idx="10">
                  <c:v>Спрос</c:v>
                </c:pt>
              </c:strCache>
            </c:strRef>
          </c:cat>
          <c:val>
            <c:numRef>
              <c:f>Лист1!$L$2:$L$12</c:f>
              <c:numCache>
                <c:formatCode>0%</c:formatCode>
                <c:ptCount val="11"/>
                <c:pt idx="0">
                  <c:v>0.0209240972560576</c:v>
                </c:pt>
                <c:pt idx="1">
                  <c:v>0.0219309501294893</c:v>
                </c:pt>
                <c:pt idx="3">
                  <c:v>0.0181878397192448</c:v>
                </c:pt>
                <c:pt idx="4">
                  <c:v>0.0148799965743892</c:v>
                </c:pt>
                <c:pt idx="6">
                  <c:v>0.01</c:v>
                </c:pt>
                <c:pt idx="7">
                  <c:v>0.0217034839803232</c:v>
                </c:pt>
                <c:pt idx="9">
                  <c:v>0.017594067207761</c:v>
                </c:pt>
                <c:pt idx="10">
                  <c:v>0.0100725711108099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2353392"/>
        <c:axId val="1592355712"/>
      </c:barChart>
      <c:catAx>
        <c:axId val="159235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1000"/>
            </a:pPr>
            <a:endParaRPr lang="ru-RU"/>
          </a:p>
        </c:txPr>
        <c:crossAx val="1592355712"/>
        <c:crosses val="autoZero"/>
        <c:auto val="1"/>
        <c:lblAlgn val="ctr"/>
        <c:lblOffset val="100"/>
        <c:noMultiLvlLbl val="0"/>
      </c:catAx>
      <c:valAx>
        <c:axId val="1592355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9235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40436765985"/>
          <c:y val="0.0468710972197178"/>
          <c:w val="0.203313200625647"/>
          <c:h val="0.68149072014853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8392737107879"/>
          <c:y val="0.201057492033111"/>
          <c:w val="0.912591066776396"/>
          <c:h val="0.3756656007535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'отобранные телеканалы'!$B$1:$B$21</c:f>
              <c:strCache>
                <c:ptCount val="21"/>
                <c:pt idx="0">
                  <c:v>6 ТВ (ХАБАРОВСК)</c:v>
                </c:pt>
                <c:pt idx="1">
                  <c:v>ВОЛГА (НИЖНИЙ НОВГОРОД)</c:v>
                </c:pt>
                <c:pt idx="2">
                  <c:v>ПЕРВЫЙ ЯРОСЛАВСКИЙ (ЯРОСЛАВЛЬ)</c:v>
                </c:pt>
                <c:pt idx="3">
                  <c:v>ОТВ (ЧЕЛЯБИНСК)</c:v>
                </c:pt>
                <c:pt idx="4">
                  <c:v>49 КАНАЛ (НОВОСИБИРСК)</c:v>
                </c:pt>
                <c:pt idx="5">
                  <c:v>МОСКВА. ДОВЕРИЕ (МОСКВА)</c:v>
                </c:pt>
                <c:pt idx="6">
                  <c:v>БСТ (УФА)</c:v>
                </c:pt>
                <c:pt idx="7">
                  <c:v>МОСКВА-24 (МОСКВА)</c:v>
                </c:pt>
                <c:pt idx="8">
                  <c:v>ОТВ (ЕКАТЕРИНБУРГ)</c:v>
                </c:pt>
                <c:pt idx="9">
                  <c:v>LIFE 78 (САНКТ-ПЕТЕРБУРГ)</c:v>
                </c:pt>
                <c:pt idx="10">
                  <c:v>САНКТ-ПЕТЕРБУРГ (САНКТ-ПЕТЕРБУРГ)</c:v>
                </c:pt>
                <c:pt idx="11">
                  <c:v>АФОНТОВО (КРАСНОЯРСК)</c:v>
                </c:pt>
                <c:pt idx="12">
                  <c:v>ТАТАРСТАН НОВЫЙ ВЕК (КАЗАНЬ)</c:v>
                </c:pt>
                <c:pt idx="13">
                  <c:v>360° (МОСКВА)</c:v>
                </c:pt>
                <c:pt idx="14">
                  <c:v>ЕНИСЕЙ (КРАСНОЯРСК)</c:v>
                </c:pt>
                <c:pt idx="15">
                  <c:v>ВЕТТА 24 (ПЕРМЬ)</c:v>
                </c:pt>
                <c:pt idx="16">
                  <c:v>САРАТОВ 24 (САРАТОВ)</c:v>
                </c:pt>
                <c:pt idx="17">
                  <c:v>ПРОДВИЖЕНИЕ (ОМСК)</c:v>
                </c:pt>
                <c:pt idx="18">
                  <c:v>ДОН 24 (РОСТОВ-НА-ДОНУ)</c:v>
                </c:pt>
                <c:pt idx="19">
                  <c:v>ЛОТ (САНКТ-ПЕТЕРБУРГ)</c:v>
                </c:pt>
                <c:pt idx="20">
                  <c:v>ЕКАТЕРИНБУРГ ТВ (ЕКАТЕРИНБУРГ)</c:v>
                </c:pt>
              </c:strCache>
            </c:strRef>
          </c:cat>
          <c:val>
            <c:numRef>
              <c:f>'отобранные телеканалы'!$C$1:$C$21</c:f>
              <c:numCache>
                <c:formatCode>0.0</c:formatCode>
                <c:ptCount val="21"/>
                <c:pt idx="0">
                  <c:v>4.569</c:v>
                </c:pt>
                <c:pt idx="1">
                  <c:v>2.825</c:v>
                </c:pt>
                <c:pt idx="2">
                  <c:v>1.513</c:v>
                </c:pt>
                <c:pt idx="3">
                  <c:v>1.259</c:v>
                </c:pt>
                <c:pt idx="4">
                  <c:v>1.071</c:v>
                </c:pt>
                <c:pt idx="5">
                  <c:v>1.035</c:v>
                </c:pt>
                <c:pt idx="6">
                  <c:v>0.987</c:v>
                </c:pt>
                <c:pt idx="7">
                  <c:v>0.956</c:v>
                </c:pt>
                <c:pt idx="8">
                  <c:v>0.94</c:v>
                </c:pt>
                <c:pt idx="9">
                  <c:v>0.891</c:v>
                </c:pt>
                <c:pt idx="10">
                  <c:v>0.665</c:v>
                </c:pt>
                <c:pt idx="11">
                  <c:v>0.622</c:v>
                </c:pt>
                <c:pt idx="12">
                  <c:v>0.537</c:v>
                </c:pt>
                <c:pt idx="13">
                  <c:v>0.488</c:v>
                </c:pt>
                <c:pt idx="14">
                  <c:v>0.484</c:v>
                </c:pt>
                <c:pt idx="15">
                  <c:v>0.465</c:v>
                </c:pt>
                <c:pt idx="16">
                  <c:v>0.399</c:v>
                </c:pt>
                <c:pt idx="17">
                  <c:v>0.33</c:v>
                </c:pt>
                <c:pt idx="18">
                  <c:v>0.309</c:v>
                </c:pt>
                <c:pt idx="19">
                  <c:v>0.165</c:v>
                </c:pt>
                <c:pt idx="20">
                  <c:v>0.134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17221776"/>
        <c:axId val="1517212992"/>
      </c:barChart>
      <c:catAx>
        <c:axId val="151722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ru-RU"/>
          </a:p>
        </c:txPr>
        <c:crossAx val="1517212992"/>
        <c:crosses val="autoZero"/>
        <c:auto val="1"/>
        <c:lblAlgn val="ctr"/>
        <c:lblOffset val="100"/>
        <c:noMultiLvlLbl val="0"/>
      </c:catAx>
      <c:valAx>
        <c:axId val="1517212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1722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01854682412719"/>
          <c:y val="0.0435331556837838"/>
          <c:w val="0.720869970409372"/>
          <c:h val="0.686232493839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Телесериал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0.26076900245254</c:v>
                </c:pt>
                <c:pt idx="1">
                  <c:v>0.108637971698113</c:v>
                </c:pt>
                <c:pt idx="3">
                  <c:v>0.0340368380428243</c:v>
                </c:pt>
                <c:pt idx="4">
                  <c:v>0.00857353988934122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Развлекательная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0.08053985436124</c:v>
                </c:pt>
                <c:pt idx="1">
                  <c:v>0.0583500971143174</c:v>
                </c:pt>
                <c:pt idx="3">
                  <c:v>0.150355994281344</c:v>
                </c:pt>
                <c:pt idx="4">
                  <c:v>0.0385266330646763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Кинофильм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0.166380872082436</c:v>
                </c:pt>
                <c:pt idx="1">
                  <c:v>0.11829737791343</c:v>
                </c:pt>
                <c:pt idx="3">
                  <c:v>0.0981564159557955</c:v>
                </c:pt>
                <c:pt idx="4">
                  <c:v>0.0859711248897517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Новости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0.189107956682047</c:v>
                </c:pt>
                <c:pt idx="1">
                  <c:v>0.213625485571587</c:v>
                </c:pt>
                <c:pt idx="3">
                  <c:v>0.178515371222705</c:v>
                </c:pt>
                <c:pt idx="4">
                  <c:v>0.287275828550391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Детская и анимация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0.0144954082875502</c:v>
                </c:pt>
                <c:pt idx="1">
                  <c:v>0.00656735571587125</c:v>
                </c:pt>
                <c:pt idx="3">
                  <c:v>0.0330158485904468</c:v>
                </c:pt>
                <c:pt idx="4">
                  <c:v>0.00999319308077985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Социально-политическая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Лист1!$G$2:$G$6</c:f>
              <c:numCache>
                <c:formatCode>0%</c:formatCode>
                <c:ptCount val="5"/>
                <c:pt idx="0">
                  <c:v>0.0229650069650235</c:v>
                </c:pt>
                <c:pt idx="1">
                  <c:v>0.0271868063263041</c:v>
                </c:pt>
                <c:pt idx="3">
                  <c:v>0.116437214677586</c:v>
                </c:pt>
                <c:pt idx="4">
                  <c:v>0.0864028477819243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Документалистика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Лист1!$H$2:$H$6</c:f>
              <c:numCache>
                <c:formatCode>0%</c:formatCode>
                <c:ptCount val="5"/>
                <c:pt idx="0">
                  <c:v>0.057898324846805</c:v>
                </c:pt>
                <c:pt idx="1">
                  <c:v>0.0290978773584906</c:v>
                </c:pt>
                <c:pt idx="3">
                  <c:v>0.0290954349389513</c:v>
                </c:pt>
                <c:pt idx="4">
                  <c:v>0.0150308430250267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Познавательная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Лист1!$I$2:$I$6</c:f>
              <c:numCache>
                <c:formatCode>0%</c:formatCode>
                <c:ptCount val="5"/>
                <c:pt idx="0">
                  <c:v>0.0334166810539535</c:v>
                </c:pt>
                <c:pt idx="1">
                  <c:v>0.0186320754716981</c:v>
                </c:pt>
                <c:pt idx="3">
                  <c:v>0.0911626265916575</c:v>
                </c:pt>
                <c:pt idx="4">
                  <c:v>0.039292080401105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Спортивная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Лист1!$J$2:$J$6</c:f>
              <c:numCache>
                <c:formatCode>0%</c:formatCode>
                <c:ptCount val="5"/>
                <c:pt idx="0">
                  <c:v>0.0582858947039806</c:v>
                </c:pt>
                <c:pt idx="1">
                  <c:v>0.361301678690344</c:v>
                </c:pt>
                <c:pt idx="3">
                  <c:v>0.0563926739836881</c:v>
                </c:pt>
                <c:pt idx="4">
                  <c:v>0.358851776023223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Музыкальная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Лист1!$K$2:$K$6</c:f>
              <c:numCache>
                <c:formatCode>0%</c:formatCode>
                <c:ptCount val="5"/>
                <c:pt idx="0">
                  <c:v>0.0311095317943272</c:v>
                </c:pt>
                <c:pt idx="1">
                  <c:v>0.0265815760266371</c:v>
                </c:pt>
                <c:pt idx="3">
                  <c:v>0.0862224779458147</c:v>
                </c:pt>
                <c:pt idx="4">
                  <c:v>0.0419300926747485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Предложение</c:v>
                </c:pt>
                <c:pt idx="1">
                  <c:v>Спрос</c:v>
                </c:pt>
                <c:pt idx="3">
                  <c:v>Предложение</c:v>
                </c:pt>
                <c:pt idx="4">
                  <c:v>Спрос</c:v>
                </c:pt>
              </c:strCache>
            </c:strRef>
          </c:cat>
          <c:val>
            <c:numRef>
              <c:f>Лист1!$L$2:$L$6</c:f>
              <c:numCache>
                <c:formatCode>0%</c:formatCode>
                <c:ptCount val="5"/>
                <c:pt idx="0">
                  <c:v>0.0850314667700976</c:v>
                </c:pt>
                <c:pt idx="1">
                  <c:v>0.0317216981132077</c:v>
                </c:pt>
                <c:pt idx="3">
                  <c:v>0.126609103769186</c:v>
                </c:pt>
                <c:pt idx="4">
                  <c:v>0.0281520406190323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17007216"/>
        <c:axId val="1517009536"/>
      </c:barChart>
      <c:catAx>
        <c:axId val="151700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7009536"/>
        <c:crosses val="autoZero"/>
        <c:auto val="1"/>
        <c:lblAlgn val="ctr"/>
        <c:lblOffset val="100"/>
        <c:noMultiLvlLbl val="0"/>
      </c:catAx>
      <c:valAx>
        <c:axId val="1517009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1700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40436765985"/>
          <c:y val="0.0468710972197178"/>
          <c:w val="0.203313200625647"/>
          <c:h val="0.68149072014853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44767613472"/>
          <c:y val="0.0404226057563295"/>
          <c:w val="0.486790018973382"/>
          <c:h val="0.9191547884873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Телесериал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26.5</c:v>
                </c:pt>
                <c:pt idx="1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3B-44BF-BFBF-8BE10EB1F2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Развлекательная программа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20.36</c:v>
                </c:pt>
                <c:pt idx="1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3B-44BF-BFBF-8BE10EB1F2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Кинофильм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15.8</c:v>
                </c:pt>
                <c:pt idx="1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3B-44BF-BFBF-8BE10EB1F2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Новости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11.89</c:v>
                </c:pt>
                <c:pt idx="1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3B-44BF-BFBF-8BE10EB1F26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Детская программа и Анимация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Лист1!$F$2:$F$3</c:f>
              <c:numCache>
                <c:formatCode>0</c:formatCode>
                <c:ptCount val="2"/>
                <c:pt idx="0">
                  <c:v>6.35</c:v>
                </c:pt>
                <c:pt idx="1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3B-44BF-BFBF-8BE10EB1F26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Социально-политическая программа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Лист1!$G$2:$G$3</c:f>
              <c:numCache>
                <c:formatCode>0</c:formatCode>
                <c:ptCount val="2"/>
                <c:pt idx="0">
                  <c:v>7.659999999999999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3B-44BF-BFBF-8BE10EB1F26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Документалистика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Лист1!$H$2:$H$3</c:f>
              <c:numCache>
                <c:formatCode>0</c:formatCode>
                <c:ptCount val="2"/>
                <c:pt idx="0">
                  <c:v>4.43</c:v>
                </c:pt>
                <c:pt idx="1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3B-44BF-BFBF-8BE10EB1F26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Познавательная программа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Лист1!$I$2:$I$3</c:f>
              <c:numCache>
                <c:formatCode>0</c:formatCode>
                <c:ptCount val="2"/>
                <c:pt idx="0">
                  <c:v>2.85</c:v>
                </c:pt>
                <c:pt idx="1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C3B-44BF-BFBF-8BE10EB1F26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Спортивная программа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Лист1!$J$2:$J$3</c:f>
              <c:numCache>
                <c:formatCode>0</c:formatCode>
                <c:ptCount val="2"/>
                <c:pt idx="0">
                  <c:v>1.92</c:v>
                </c:pt>
                <c:pt idx="1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3B-44BF-BFBF-8BE10EB1F261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Музыкальная программа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Лист1!$K$2:$K$3</c:f>
              <c:numCache>
                <c:formatCode>0</c:formatCode>
                <c:ptCount val="2"/>
                <c:pt idx="0">
                  <c:v>2.13</c:v>
                </c:pt>
                <c:pt idx="1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C3B-44BF-BFBF-8BE10EB1F261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Спрос</c:v>
                </c:pt>
                <c:pt idx="1">
                  <c:v>Предложение</c:v>
                </c:pt>
              </c:strCache>
            </c:strRef>
          </c:cat>
          <c:val>
            <c:numRef>
              <c:f>Лист1!$L$2:$L$3</c:f>
              <c:numCache>
                <c:formatCode>0</c:formatCode>
                <c:ptCount val="2"/>
                <c:pt idx="0">
                  <c:v>0.1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C3B-44BF-BFBF-8BE10EB1F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517034016"/>
        <c:axId val="1517035792"/>
      </c:barChart>
      <c:catAx>
        <c:axId val="151703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517035792"/>
        <c:crosses val="autoZero"/>
        <c:auto val="1"/>
        <c:lblAlgn val="ctr"/>
        <c:lblOffset val="100"/>
        <c:noMultiLvlLbl val="0"/>
      </c:catAx>
      <c:valAx>
        <c:axId val="1517035792"/>
        <c:scaling>
          <c:orientation val="minMax"/>
          <c:max val="100.0"/>
          <c:min val="0.0"/>
        </c:scaling>
        <c:delete val="1"/>
        <c:axPos val="b"/>
        <c:numFmt formatCode="0" sourceLinked="1"/>
        <c:majorTickMark val="none"/>
        <c:minorTickMark val="none"/>
        <c:tickLblPos val="nextTo"/>
        <c:crossAx val="15170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512276331497"/>
          <c:y val="0.0529863104230427"/>
          <c:w val="0.350979154795497"/>
          <c:h val="0.9307749132158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01.09.2012 - 21.05.2013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0149365197908886"/>
                  <c:y val="-1.347404626544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Все 4+</c:v>
                </c:pt>
                <c:pt idx="1">
                  <c:v>Столбец2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 formatCode="0">
                  <c:v>17.16</c:v>
                </c:pt>
                <c:pt idx="2" formatCode="0">
                  <c:v>3.69</c:v>
                </c:pt>
                <c:pt idx="3" formatCode="0">
                  <c:v>7.72</c:v>
                </c:pt>
                <c:pt idx="4" formatCode="0">
                  <c:v>18.85</c:v>
                </c:pt>
                <c:pt idx="5" formatCode="0">
                  <c:v>32.61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01.09.2013 - 21.05.2014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Лист1!$B$1:$G$1</c:f>
              <c:strCache>
                <c:ptCount val="6"/>
                <c:pt idx="0">
                  <c:v>Все 4+</c:v>
                </c:pt>
                <c:pt idx="1">
                  <c:v>Столбец2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 formatCode="0">
                  <c:v>21.47</c:v>
                </c:pt>
                <c:pt idx="2" formatCode="0">
                  <c:v>4.59</c:v>
                </c:pt>
                <c:pt idx="3" formatCode="0">
                  <c:v>9.16</c:v>
                </c:pt>
                <c:pt idx="4" formatCode="0">
                  <c:v>23.66</c:v>
                </c:pt>
                <c:pt idx="5" formatCode="0">
                  <c:v>40.98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01.09.2014 - 21.05.2015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Все 4+</c:v>
                </c:pt>
                <c:pt idx="1">
                  <c:v>Столбец2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 formatCode="0">
                  <c:v>25.84</c:v>
                </c:pt>
                <c:pt idx="2" formatCode="0">
                  <c:v>5.1</c:v>
                </c:pt>
                <c:pt idx="3" formatCode="0">
                  <c:v>10.99</c:v>
                </c:pt>
                <c:pt idx="4" formatCode="0">
                  <c:v>27.99</c:v>
                </c:pt>
                <c:pt idx="5" formatCode="0">
                  <c:v>49.72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01.09.2015 - 21.05.2016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Лист1!$B$1:$G$1</c:f>
              <c:strCache>
                <c:ptCount val="6"/>
                <c:pt idx="0">
                  <c:v>Все 4+</c:v>
                </c:pt>
                <c:pt idx="1">
                  <c:v>Столбец2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 formatCode="0">
                  <c:v>24.27</c:v>
                </c:pt>
                <c:pt idx="2" formatCode="0">
                  <c:v>4.1</c:v>
                </c:pt>
                <c:pt idx="3" formatCode="0">
                  <c:v>10.38</c:v>
                </c:pt>
                <c:pt idx="4" formatCode="0">
                  <c:v>25.6</c:v>
                </c:pt>
                <c:pt idx="5" formatCode="0">
                  <c:v>47.26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01.09.2016 - 21.05.2017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Все 4+</c:v>
                </c:pt>
                <c:pt idx="1">
                  <c:v>Столбец2</c:v>
                </c:pt>
                <c:pt idx="2">
                  <c:v>4..17</c:v>
                </c:pt>
                <c:pt idx="3">
                  <c:v>18..34</c:v>
                </c:pt>
                <c:pt idx="4">
                  <c:v>35..54</c:v>
                </c:pt>
                <c:pt idx="5">
                  <c:v>55+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 formatCode="0">
                  <c:v>21.32</c:v>
                </c:pt>
                <c:pt idx="2" formatCode="0">
                  <c:v>3.56</c:v>
                </c:pt>
                <c:pt idx="3" formatCode="0">
                  <c:v>8.129999999999998</c:v>
                </c:pt>
                <c:pt idx="4" formatCode="0">
                  <c:v>21.54</c:v>
                </c:pt>
                <c:pt idx="5" formatCode="0">
                  <c:v>43.04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545776"/>
        <c:axId val="1591557584"/>
      </c:barChart>
      <c:catAx>
        <c:axId val="159154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91557584"/>
        <c:crosses val="autoZero"/>
        <c:auto val="1"/>
        <c:lblAlgn val="ctr"/>
        <c:lblOffset val="100"/>
        <c:noMultiLvlLbl val="0"/>
      </c:catAx>
      <c:valAx>
        <c:axId val="1591557584"/>
        <c:scaling>
          <c:orientation val="minMax"/>
          <c:max val="55.0"/>
          <c:min val="0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9154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690575872"/>
        <c:axId val="1690577920"/>
      </c:bubbleChart>
      <c:valAx>
        <c:axId val="1690575872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577920"/>
        <c:crossesAt val="41.0"/>
        <c:crossBetween val="midCat"/>
      </c:valAx>
      <c:valAx>
        <c:axId val="1690577920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575872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solidFill>
              <a:srgbClr val="EB7712">
                <a:alpha val="6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9ED-937B-9485264888A4}"/>
              </c:ext>
            </c:extLst>
          </c:dPt>
          <c:dPt>
            <c:idx val="1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9ED-937B-9485264888A4}"/>
              </c:ext>
            </c:extLst>
          </c:dPt>
          <c:dPt>
            <c:idx val="2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9ED-937B-9485264888A4}"/>
              </c:ext>
            </c:extLst>
          </c:dPt>
          <c:dPt>
            <c:idx val="3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9ED-937B-9485264888A4}"/>
              </c:ext>
            </c:extLst>
          </c:dPt>
          <c:dPt>
            <c:idx val="4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9ED-937B-9485264888A4}"/>
              </c:ext>
            </c:extLst>
          </c:dPt>
          <c:dPt>
            <c:idx val="5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9ED-937B-9485264888A4}"/>
              </c:ext>
            </c:extLst>
          </c:dPt>
          <c:dPt>
            <c:idx val="6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9ED-937B-9485264888A4}"/>
              </c:ext>
            </c:extLst>
          </c:dPt>
          <c:dPt>
            <c:idx val="7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9ED-937B-9485264888A4}"/>
              </c:ext>
            </c:extLst>
          </c:dPt>
          <c:dPt>
            <c:idx val="8"/>
            <c:invertIfNegative val="0"/>
            <c:bubble3D val="0"/>
            <c:spPr>
              <a:solidFill>
                <a:srgbClr val="ECBD31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9ED-937B-9485264888A4}"/>
              </c:ext>
            </c:extLst>
          </c:dPt>
          <c:dPt>
            <c:idx val="9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9ED-937B-9485264888A4}"/>
              </c:ext>
            </c:extLst>
          </c:dPt>
          <c:dPt>
            <c:idx val="10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9ED-937B-9485264888A4}"/>
              </c:ext>
            </c:extLst>
          </c:dPt>
          <c:dPt>
            <c:idx val="1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9ED-937B-9485264888A4}"/>
              </c:ext>
            </c:extLst>
          </c:dPt>
          <c:dPt>
            <c:idx val="1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C3-49ED-937B-9485264888A4}"/>
              </c:ext>
            </c:extLst>
          </c:dPt>
          <c:dPt>
            <c:idx val="1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C3-49ED-937B-9485264888A4}"/>
              </c:ext>
            </c:extLst>
          </c:dPt>
          <c:dPt>
            <c:idx val="1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C3-49ED-937B-9485264888A4}"/>
              </c:ext>
            </c:extLst>
          </c:dPt>
          <c:dPt>
            <c:idx val="1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3C3-49ED-937B-9485264888A4}"/>
              </c:ext>
            </c:extLst>
          </c:dPt>
          <c:dPt>
            <c:idx val="1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3C3-49ED-937B-9485264888A4}"/>
              </c:ext>
            </c:extLst>
          </c:dPt>
          <c:dPt>
            <c:idx val="1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3C3-49ED-937B-9485264888A4}"/>
              </c:ext>
            </c:extLst>
          </c:dPt>
          <c:dPt>
            <c:idx val="1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3C3-49ED-937B-9485264888A4}"/>
              </c:ext>
            </c:extLst>
          </c:dPt>
          <c:dPt>
            <c:idx val="1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3C3-49ED-937B-9485264888A4}"/>
              </c:ext>
            </c:extLst>
          </c:dPt>
          <c:dPt>
            <c:idx val="2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3C3-49ED-937B-9485264888A4}"/>
              </c:ext>
            </c:extLst>
          </c:dPt>
          <c:dPt>
            <c:idx val="2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3C3-49ED-937B-9485264888A4}"/>
              </c:ext>
            </c:extLst>
          </c:dPt>
          <c:dPt>
            <c:idx val="2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3C3-49ED-937B-9485264888A4}"/>
              </c:ext>
            </c:extLst>
          </c:dPt>
          <c:dPt>
            <c:idx val="2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3C3-49ED-937B-9485264888A4}"/>
              </c:ext>
            </c:extLst>
          </c:dPt>
          <c:dPt>
            <c:idx val="2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3C3-49ED-937B-9485264888A4}"/>
              </c:ext>
            </c:extLst>
          </c:dPt>
          <c:dPt>
            <c:idx val="2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3C3-49ED-937B-9485264888A4}"/>
              </c:ext>
            </c:extLst>
          </c:dPt>
          <c:dPt>
            <c:idx val="2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3C3-49ED-937B-9485264888A4}"/>
              </c:ext>
            </c:extLst>
          </c:dPt>
          <c:dPt>
            <c:idx val="2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3C3-49ED-937B-9485264888A4}"/>
              </c:ext>
            </c:extLst>
          </c:dPt>
          <c:dPt>
            <c:idx val="2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3C3-49ED-937B-9485264888A4}"/>
              </c:ext>
            </c:extLst>
          </c:dPt>
          <c:dPt>
            <c:idx val="2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3C3-49ED-937B-9485264888A4}"/>
              </c:ext>
            </c:extLst>
          </c:dPt>
          <c:dPt>
            <c:idx val="3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83C3-49ED-937B-9485264888A4}"/>
              </c:ext>
            </c:extLst>
          </c:dPt>
          <c:dPt>
            <c:idx val="3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83C3-49ED-937B-9485264888A4}"/>
              </c:ext>
            </c:extLst>
          </c:dPt>
          <c:dPt>
            <c:idx val="3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83C3-49ED-937B-9485264888A4}"/>
              </c:ext>
            </c:extLst>
          </c:dPt>
          <c:dPt>
            <c:idx val="3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83C3-49ED-937B-9485264888A4}"/>
              </c:ext>
            </c:extLst>
          </c:dPt>
          <c:dPt>
            <c:idx val="3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83C3-49ED-937B-9485264888A4}"/>
              </c:ext>
            </c:extLst>
          </c:dPt>
          <c:dPt>
            <c:idx val="3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83C3-49ED-937B-9485264888A4}"/>
              </c:ext>
            </c:extLst>
          </c:dPt>
          <c:dPt>
            <c:idx val="3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83C3-49ED-937B-9485264888A4}"/>
              </c:ext>
            </c:extLst>
          </c:dPt>
          <c:dPt>
            <c:idx val="3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83C3-49ED-937B-9485264888A4}"/>
              </c:ext>
            </c:extLst>
          </c:dPt>
          <c:dPt>
            <c:idx val="3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83C3-49ED-937B-9485264888A4}"/>
              </c:ext>
            </c:extLst>
          </c:dPt>
          <c:dPt>
            <c:idx val="3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83C3-49ED-937B-9485264888A4}"/>
              </c:ext>
            </c:extLst>
          </c:dPt>
          <c:dPt>
            <c:idx val="4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83C3-49ED-937B-9485264888A4}"/>
              </c:ext>
            </c:extLst>
          </c:dPt>
          <c:dPt>
            <c:idx val="4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83C3-49ED-937B-9485264888A4}"/>
              </c:ext>
            </c:extLst>
          </c:dPt>
          <c:dPt>
            <c:idx val="4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83C3-49ED-937B-9485264888A4}"/>
              </c:ext>
            </c:extLst>
          </c:dPt>
          <c:dPt>
            <c:idx val="4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83C3-49ED-937B-9485264888A4}"/>
              </c:ext>
            </c:extLst>
          </c:dPt>
          <c:dPt>
            <c:idx val="4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83C3-49ED-937B-9485264888A4}"/>
              </c:ext>
            </c:extLst>
          </c:dPt>
          <c:dPt>
            <c:idx val="4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83C3-49ED-937B-9485264888A4}"/>
              </c:ext>
            </c:extLst>
          </c:dPt>
          <c:dPt>
            <c:idx val="4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83C3-49ED-937B-9485264888A4}"/>
              </c:ext>
            </c:extLst>
          </c:dPt>
          <c:dPt>
            <c:idx val="4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83C3-49ED-937B-9485264888A4}"/>
              </c:ext>
            </c:extLst>
          </c:dPt>
          <c:dPt>
            <c:idx val="4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83C3-49ED-937B-9485264888A4}"/>
              </c:ext>
            </c:extLst>
          </c:dPt>
          <c:dPt>
            <c:idx val="4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83C3-49ED-937B-9485264888A4}"/>
              </c:ext>
            </c:extLst>
          </c:dPt>
          <c:dPt>
            <c:idx val="5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83C3-49ED-937B-9485264888A4}"/>
              </c:ext>
            </c:extLst>
          </c:dPt>
          <c:dLbls>
            <c:dLbl>
              <c:idx val="0"/>
              <c:layout/>
              <c:tx>
                <c:strRef>
                  <c:f>исход!$B$4</c:f>
                  <c:strCache>
                    <c:ptCount val="1"/>
                    <c:pt idx="0">
                      <c:v>РОССИЯ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{6DA99A06-F23A-4440-94B6-B64D8301FA95}</c15:txfldGUID>
                      <c15:f>исход!$B$4</c15:f>
                      <c15:dlblFieldTableCache>
                        <c:ptCount val="1"/>
                        <c:pt idx="0">
                          <c:v>РОССИЯ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0818300237778692"/>
                  <c:y val="-0.0994641213693038"/>
                </c:manualLayout>
              </c:layout>
              <c:tx>
                <c:strRef>
                  <c:f>исход!$B$5</c:f>
                  <c:strCache>
                    <c:ptCount val="1"/>
                    <c:pt idx="0">
                      <c:v>ПЕРВЫЙ КАНАЛ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{FF4AB1AC-75B8-AC4E-AB0A-84C389A7A00D}</c15:txfldGUID>
                      <c15:f>исход!$B$5</c15:f>
                      <c15:dlblFieldTableCache>
                        <c:ptCount val="1"/>
                        <c:pt idx="0">
                          <c:v>ПЕРВЫЙ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исход!$B$6</c:f>
                  <c:strCache>
                    <c:ptCount val="1"/>
                    <c:pt idx="0">
                      <c:v>НТВ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{1EF47C48-3B0F-2C44-8A3A-BF86C9B412FA}</c15:txfldGUID>
                      <c15:f>исход!$B$6</c15:f>
                      <c15:dlblFieldTableCache>
                        <c:ptCount val="1"/>
                        <c:pt idx="0">
                          <c:v>НТВ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tx>
                <c:strRef>
                  <c:f>исход!$B$7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{A40B67A3-0A62-E44C-8AF7-41ECC0B2BB05}</c15:txfldGUID>
                      <c15:f>исход!$B$7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tx>
                <c:strRef>
                  <c:f>исход!$B$8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{6AFF9D57-8A5F-7E43-A7DF-D765A62FEE8E}</c15:txfldGUID>
                      <c15:f>исход!$B$8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0810903276974046"/>
                  <c:y val="-0.063395325584302"/>
                </c:manualLayout>
              </c:layout>
              <c:tx>
                <c:strRef>
                  <c:f>исход!$B$9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{0C28C82D-2D0E-824A-A446-3A4B56D3158F}</c15:txfldGUID>
                      <c15:f>исход!$B$9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tx>
                <c:strRef>
                  <c:f>исход!$B$10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{F5CE087B-ABE3-C841-ABF8-9932B3B5826C}</c15:txfldGUID>
                      <c15:f>исход!$B$10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strRef>
                  <c:f>исход!$B$11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{5C30E6D6-41FB-1445-A109-A813B99F1595}</c15:txfldGUID>
                      <c15:f>исход!$B$11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036875000201635"/>
                  <c:y val="-0.0605931780932711"/>
                </c:manualLayout>
              </c:layout>
              <c:tx>
                <c:strRef>
                  <c:f>исход!$B$12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{1A3DAA8D-EC20-A647-958F-5E62238A35F8}</c15:txfldGUID>
                      <c15:f>исход!$B$12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исход!$B$13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{51D4C2E7-8ACE-B943-A202-A81D39F92D81}</c15:txfldGUID>
                      <c15:f>исход!$B$13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0230601451815401"/>
                  <c:y val="-0.0507686539182603"/>
                </c:manualLayout>
              </c:layout>
              <c:tx>
                <c:strRef>
                  <c:f>исход!$B$14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{843F3D0A-3D54-9448-897A-22538D911E79}</c15:txfldGUID>
                      <c15:f>исход!$B$14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исход!$B$15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{FD7608B1-0780-964E-891D-8B47B0374D4B}</c15:txfldGUID>
                      <c15:f>исход!$B$15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исход!$B$16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{5390F1E8-7BD9-E241-96C8-0701DA50CCF7}</c15:txfldGUID>
                      <c15:f>исход!$B$16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041693058980593"/>
                  <c:y val="-0.0502354705661791"/>
                </c:manualLayout>
              </c:layout>
              <c:tx>
                <c:strRef>
                  <c:f>исход!$B$17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{2CB18570-40FF-E947-ACE3-703745E31865}</c15:txfldGUID>
                      <c15:f>исход!$B$17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исход!$B$18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{64A2271D-73FD-504A-AF2B-E4B992B517AE}</c15:txfldGUID>
                      <c15:f>исход!$B$18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исход!$B$19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{C8B32A07-3E02-6C42-BDFB-844A9BC20FD6}</c15:txfldGUID>
                      <c15:f>исход!$B$19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0338106211586605"/>
                  <c:y val="-0.0510392450943633"/>
                </c:manualLayout>
              </c:layout>
              <c:tx>
                <c:strRef>
                  <c:f>исход!$B$20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{1CA80D7C-58F1-B146-B33A-EFA14C0F5EB9}</c15:txfldGUID>
                      <c15:f>исход!$B$20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исход!$B$21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{965186F0-15AB-D34F-9DB2-9ED768BAA2AA}</c15:txfldGUID>
                      <c15:f>исход!$B$21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011996580701352"/>
                  <c:y val="-0.0183551428192559"/>
                </c:manualLayout>
              </c:layout>
              <c:tx>
                <c:strRef>
                  <c:f>исход!$B$22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{7E147961-C29D-AE42-A05F-402830C78944}</c15:txfldGUID>
                      <c15:f>исход!$B$22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исход!$B$23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{3B53153D-25C7-BE45-9A32-655CD36FACE9}</c15:txfldGUID>
                      <c15:f>исход!$B$23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исход!$B$24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{8A4D24A7-6025-AC43-9A92-A849D6CB98A2}</c15:txfldGUID>
                      <c15:f>исход!$B$24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исход!$B$25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{9FAC379F-B488-4143-B2E1-62D03524DD45}</c15:txfldGUID>
                      <c15:f>исход!$B$25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исход!$B$26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{DE5373A4-C709-0D40-B74B-AA319E4038EF}</c15:txfldGUID>
                      <c15:f>исход!$B$26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исход!$B$27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{54F634CD-F20A-7048-800C-364806B8F1C8}</c15:txfldGUID>
                      <c15:f>исход!$B$27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исход!$B$28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{794610DC-4135-7642-B6AC-788478D4BD98}</c15:txfldGUID>
                      <c15:f>исход!$B$28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исход!$B$29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{3A169D95-0EDB-B548-A7B0-8446C197DC47}</c15:txfldGUID>
                      <c15:f>исход!$B$29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исход!$B$30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{3BFBD974-4463-4046-BD88-1C2D273A0778}</c15:txfldGUID>
                      <c15:f>исход!$B$30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исход!$B$31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{8A8CE1A6-1E69-0941-AE08-315155C5A52D}</c15:txfldGUID>
                      <c15:f>исход!$B$31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исход!$B$32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{4F14AF59-FF44-B645-9669-D9E26F4A16BE}</c15:txfldGUID>
                      <c15:f>исход!$B$32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исход!$B$33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{0C07ECAD-8821-194C-8FAA-A3EFEFE09CAB}</c15:txfldGUID>
                      <c15:f>исход!$B$33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0932312705593719"/>
                  <c:y val="-0.0157306997648334"/>
                </c:manualLayout>
              </c:layout>
              <c:tx>
                <c:strRef>
                  <c:f>исход!$B$34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{A18FEEE2-8759-E249-9157-E59812C58387}</c15:txfldGUID>
                      <c15:f>исход!$B$34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0218835661337657"/>
                  <c:y val="-0.00133958255218098"/>
                </c:manualLayout>
              </c:layout>
              <c:tx>
                <c:strRef>
                  <c:f>исход!$B$35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{CB6C8075-68D4-1A48-B745-6463A3315ABE}</c15:txfldGUID>
                      <c15:f>исход!$B$35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0.0167609701834882"/>
                  <c:y val="0.0243173353330834"/>
                </c:manualLayout>
              </c:layout>
              <c:tx>
                <c:strRef>
                  <c:f>исход!$B$36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{B635DBA8-42A0-1045-AA25-C56A38B54909}</c15:txfldGUID>
                      <c15:f>исход!$B$36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исход!$B$37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{F329B136-CE24-5442-83A2-55EA06610420}</c15:txfldGUID>
                      <c15:f>исход!$B$37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исход!$B$38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{3F11F38B-E43C-3142-A627-BC10DFBDF342}</c15:txfldGUID>
                      <c15:f>исход!$B$38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исход!$B$39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{885CEBC6-D2A4-CD47-A2A3-0EB53C105D4E}</c15:txfldGUID>
                      <c15:f>исход!$B$39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layout>
                <c:manualLayout>
                  <c:x val="-0.106198495039726"/>
                  <c:y val="-0.0374869904817873"/>
                </c:manualLayout>
              </c:layout>
              <c:tx>
                <c:strRef>
                  <c:f>исход!$B$40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{984F20B3-A522-BF4D-964A-A41F961B1059}</c15:txfldGUID>
                      <c15:f>исход!$B$40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исход!$B$41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{C61C58FF-389A-9845-BFCF-A7AC18C5C2DA}</c15:txfldGUID>
                      <c15:f>исход!$B$41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исход!$B$42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{FB49AF76-D894-614E-8624-721C2A982E98}</c15:txfldGUID>
                      <c15:f>исход!$B$42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исход!$B$43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{BBC75EF0-6FCF-1D44-A793-6CBC0E629282}</c15:txfldGUID>
                      <c15:f>исход!$B$43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layout>
                <c:manualLayout>
                  <c:x val="-0.0200115367499479"/>
                  <c:y val="-0.0216602924634421"/>
                </c:manualLayout>
              </c:layout>
              <c:tx>
                <c:strRef>
                  <c:f>исход!$B$44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{B4E7B88F-80E0-9B4B-AE0E-C0DAD0CA2F67}</c15:txfldGUID>
                      <c15:f>исход!$B$44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layout>
                <c:manualLayout>
                  <c:x val="-0.0863576156661433"/>
                  <c:y val="-0.000685231025681515"/>
                </c:manualLayout>
              </c:layout>
              <c:tx>
                <c:strRef>
                  <c:f>исход!$B$45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83C3-49ED-937B-9485264888A4}"/>
                </c:ext>
                <c:ext xmlns:c15="http://schemas.microsoft.com/office/drawing/2012/chart" uri="{CE6537A1-D6FC-4f65-9D91-7224C49458BB}">
                  <c15:layout>
                    <c:manualLayout>
                      <c:w val="0.0925776506957804"/>
                      <c:h val="0.0268794825872349"/>
                    </c:manualLayout>
                  </c15:layout>
                  <c15:dlblFieldTable>
                    <c15:dlblFTEntry>
                      <c15:txfldGUID>{43CD23D4-668F-1843-88B3-1562D142D448}</c15:txfldGUID>
                      <c15:f>исход!$B$45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исход!$B$46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{FBB0534D-2E8B-AA41-9466-7FC51E340737}</c15:txfldGUID>
                      <c15:f>исход!$B$46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исход!$B$47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{EBCD5EC0-9109-3940-BB7F-B8C8D653CC59}</c15:txfldGUID>
                      <c15:f>исход!$B$47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layout>
                <c:manualLayout>
                  <c:x val="-0.0546256637687895"/>
                  <c:y val="-0.0234501937257843"/>
                </c:manualLayout>
              </c:layout>
              <c:tx>
                <c:strRef>
                  <c:f>исход!$B$48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{A698D709-E15F-5242-9DBB-0416859343F0}</c15:txfldGUID>
                      <c15:f>исход!$B$48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исход!$B$49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{7218DD09-1F79-BC4B-AAE2-028249CF7A6F}</c15:txfldGUID>
                      <c15:f>исход!$B$49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исход!$B$50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{4B73A1A0-8D89-1B48-BA95-F2DC8C5BB072}</c15:txfldGUID>
                      <c15:f>исход!$B$50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layout>
                <c:manualLayout>
                  <c:x val="-0.0390603992003354"/>
                  <c:y val="-0.0259313835770529"/>
                </c:manualLayout>
              </c:layout>
              <c:tx>
                <c:strRef>
                  <c:f>исход!$B$51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{EDF8A822-FC30-B245-88FE-6F5079215090}</c15:txfldGUID>
                      <c15:f>исход!$B$51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layout>
                <c:manualLayout>
                  <c:x val="-0.0969093071790754"/>
                  <c:y val="-0.0306280993747863"/>
                </c:manualLayout>
              </c:layout>
              <c:tx>
                <c:strRef>
                  <c:f>исход!$B$52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{DE842CFC-BD5E-E84E-8263-FE8CA173E2D7}</c15:txfldGUID>
                      <c15:f>исход!$B$52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исход!$B$53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{4D2B4DC1-AA37-B247-BD2D-B861CB4517CA}</c15:txfldGUID>
                      <c15:f>исход!$B$53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layout>
                <c:manualLayout>
                  <c:x val="-0.0319118768149162"/>
                  <c:y val="-0.0315329662754461"/>
                </c:manualLayout>
              </c:layout>
              <c:tx>
                <c:strRef>
                  <c:f>исход!$B$54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{5ACF848F-5BE3-A042-A92E-257894C3B7BC}</c15:txfldGUID>
                      <c15:f>исход!$B$54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исход!$B$55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{7272FDE6-E0B2-BA4A-A99B-C6824C29EB01}</c15:txfldGUID>
                      <c15:f>исход!$B$55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исход!$B$56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{BBBF0343-886A-9640-BD5E-5A9685337CE9}</c15:txfldGUID>
                      <c15:f>исход!$B$56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исход!$B$57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{CF9019D1-4451-D24F-990F-2DBBCD20BB3A}</c15:txfldGUID>
                      <c15:f>исход!$B$57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исход!$B$58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{B94BC0EC-D9CF-F84E-924E-20D0ADBE41D4}</c15:txfldGUID>
                      <c15:f>исход!$B$58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исход!$B$59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{85BE585A-CE03-D344-8112-F070B8F204C5}</c15:txfldGUID>
                      <c15:f>исход!$B$59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исход!$B$60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{4DA3511A-973E-B346-B785-95A0634F3C1C}</c15:txfldGUID>
                      <c15:f>исход!$B$60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исход!$B$61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{24BF3906-497C-BB43-B656-427B16A4EB8B}</c15:txfldGUID>
                      <c15:f>исход!$B$61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исход!$B$62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{466C9373-A92C-E348-8F08-552F4017FB57}</c15:txfldGUID>
                      <c15:f>исход!$B$62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исход!$B$63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{0CB0C93B-F005-FA4E-82DE-2F5BD0CB5D4C}</c15:txfldGUID>
                      <c15:f>исход!$B$63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исход!$B$64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{215958BB-21A3-0E4B-8113-EDD0BF99B555}</c15:txfldGUID>
                      <c15:f>исход!$B$64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исход!$B$65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{984B93A4-94F9-4641-B463-C005C3C935B6}</c15:txfldGUID>
                      <c15:f>исход!$B$65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исход!$B$66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{34E348ED-0D4B-7D4F-8685-30B7937B8F8E}</c15:txfldGUID>
                      <c15:f>исход!$B$66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исход!$B$67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{60177348-EE77-D44F-BA7F-0556664B7F15}</c15:txfldGUID>
                      <c15:f>исход!$B$67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исход!$B$68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{19C3B4C0-9C95-0B40-9765-EDF2811E055C}</c15:txfldGUID>
                      <c15:f>исход!$B$68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исход!$B$69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{7334BB5C-8EB4-304E-81DF-176CA46D14B8}</c15:txfldGUID>
                      <c15:f>исход!$B$69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исход!$B$70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{8CF03D0A-5574-6F43-9A97-15BDAC84EDCA}</c15:txfldGUID>
                      <c15:f>исход!$B$70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исход!$B$71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{5439E83B-F874-A84D-B8AD-A786BBB55880}</c15:txfldGUID>
                      <c15:f>исход!$B$71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исход!$B$72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{1A6F479C-41F7-2C41-A44B-D4A50E8715EA}</c15:txfldGUID>
                      <c15:f>исход!$B$72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исход!$B$73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{322D1B60-0622-C145-9F1F-001E8E20BECE}</c15:txfldGUID>
                      <c15:f>исход!$B$73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исход!$B$74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{78B54AFD-E301-924B-B114-9C95896572DB}</c15:txfldGUID>
                      <c15:f>исход!$B$74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исход!$B$75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{23E14344-3D0F-6F4C-9EA7-A43C112CF3F9}</c15:txfldGUID>
                      <c15:f>исход!$B$75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исход!$B$76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{7AB57BF3-DFE4-4A47-8921-629A7AC4DBF6}</c15:txfldGUID>
                      <c15:f>исход!$B$76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исход!$B$77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{D846B021-37AE-9F4B-A5C0-C59527554CCC}</c15:txfldGUID>
                      <c15:f>исход!$B$77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исход!$B$78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{04D9EA5B-D5DF-0D40-8E95-774ED6A4D045}</c15:txfldGUID>
                      <c15:f>исход!$B$78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исход!$B$79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{095D2AAF-7F26-B24D-B24B-D6004868FBE1}</c15:txfldGUID>
                      <c15:f>исход!$B$79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исход!$B$80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{B8AB831A-E954-614D-8044-3EEBCC489C3D}</c15:txfldGUID>
                      <c15:f>исход!$B$80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исход!$B$81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{6164A9C1-614B-B146-A2C6-60190C8076F2}</c15:txfldGUID>
                      <c15:f>исход!$B$81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исход!$B$82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{2262D7AD-3DB2-364D-AB5A-D28026FE4257}</c15:txfldGUID>
                      <c15:f>исход!$B$82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исход!$B$83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{791BDDF0-091D-C447-A9BC-429476288006}</c15:txfldGUID>
                      <c15:f>исход!$B$83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исход!$B$84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{A433A409-F219-3449-8A6E-E72C5B1E4EC2}</c15:txfldGUID>
                      <c15:f>исход!$B$84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исход!$B$85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{A06F6D3D-717D-1142-9D26-903A5D252B3C}</c15:txfldGUID>
                      <c15:f>исход!$B$85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исход!$B$86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{D2C96761-0A06-474A-B5CA-C29587318CDB}</c15:txfldGUID>
                      <c15:f>исход!$B$86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исход!$B$87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{BB6A8C84-B43B-974A-9E9C-5ACE04EB5114}</c15:txfldGUID>
                      <c15:f>исход!$B$87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исход!$B$88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{2BC11A7E-BD45-E14F-B54C-94ACDC7EDBDF}</c15:txfldGUID>
                      <c15:f>исход!$B$88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исход!$B$89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{95D52794-C797-5249-A10D-3EE6029E5FAD}</c15:txfldGUID>
                      <c15:f>исход!$B$89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исход!$B$90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{784B2F1D-51BB-8945-BFDD-A138F0E85C69}</c15:txfldGUID>
                      <c15:f>исход!$B$90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исход!$B$91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{619B6EBB-40E2-0A41-81C2-D19EF71111D7}</c15:txfldGUID>
                      <c15:f>исход!$B$91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исход!$B$92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{D455AB78-6C72-3647-8A29-E19A478C510E}</c15:txfldGUID>
                      <c15:f>исход!$B$92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исход!$B$93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{FA8D6497-DB8C-B54A-B291-2A8F476C5EE4}</c15:txfldGUID>
                      <c15:f>исход!$B$93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исход!$B$94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{C3807449-9723-FE4D-87A3-C08D59383E95}</c15:txfldGUID>
                      <c15:f>исход!$B$94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исход!$B$95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{3A7A774D-5C00-D44A-AF84-DA5E9D8292C2}</c15:txfldGUID>
                      <c15:f>исход!$B$95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исход!$B$96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{9598064E-587C-A249-B414-39C40EFB580A}</c15:txfldGUID>
                      <c15:f>исход!$B$96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исход!$B$97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{9394A1BC-4089-A747-B506-03F9E252003D}</c15:txfldGUID>
                      <c15:f>исход!$B$97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исход!$B$98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{FB9DF887-3166-764E-A052-EA6070CF678B}</c15:txfldGUID>
                      <c15:f>исход!$B$98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исход!$B$99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{4349E834-50ED-2444-A832-29D98B2078EA}</c15:txfldGUID>
                      <c15:f>исход!$B$99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исход!$B$100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{3E9F944A-A9B0-F240-8A92-E8B6BBEB2A31}</c15:txfldGUID>
                      <c15:f>исход!$B$100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исход!$B$101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{40FFF511-C281-C544-811E-B87A3E696DAA}</c15:txfldGUID>
                      <c15:f>исход!$B$101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исход!$B$102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{782F9D47-D83E-3245-80B7-1CC1B4C8B77B}</c15:txfldGUID>
                      <c15:f>исход!$B$102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исход!$B$103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{0AA7E5AE-3861-8345-8176-6E7290526304}</c15:txfldGUID>
                      <c15:f>исход!$B$103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0"/>
              <c:tx>
                <c:strRef>
                  <c:f>исход!$B$104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{4AB0341F-9F7A-ED4D-AC4D-3F116DEFBAD6}</c15:txfldGUID>
                      <c15:f>исход!$B$104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1"/>
              <c:tx>
                <c:strRef>
                  <c:f>исход!$B$105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{4A7CB607-99AA-C742-8F63-9CAEBC279763}</c15:txfldGUID>
                      <c15:f>исход!$B$105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2"/>
              <c:tx>
                <c:strRef>
                  <c:f>исход!$B$106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{4EBED6EE-A8E7-504A-A953-54D1E70EA541}</c15:txfldGUID>
                      <c15:f>исход!$B$106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3"/>
              <c:tx>
                <c:strRef>
                  <c:f>исход!$B$107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{83060D34-95BB-1B45-8FB5-70E3701E356D}</c15:txfldGUID>
                      <c15:f>исход!$B$107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4"/>
              <c:tx>
                <c:strRef>
                  <c:f>исход!$B$108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{F878D54D-ADF7-1042-9A73-7BD156206F88}</c15:txfldGUID>
                      <c15:f>исход!$B$108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5"/>
              <c:tx>
                <c:strRef>
                  <c:f>исход!$B$109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{D553AEF8-14FE-494A-83E0-909F5CBF64D1}</c15:txfldGUID>
                      <c15:f>исход!$B$109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6"/>
              <c:tx>
                <c:strRef>
                  <c:f>исход!$B$110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{BF37389D-DAF6-AC48-9058-876B81F0F3D8}</c15:txfldGUID>
                      <c15:f>исход!$B$110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7"/>
              <c:tx>
                <c:strRef>
                  <c:f>исход!$B$111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{EC97D552-D438-8C40-839E-C0EE14180979}</c15:txfldGUID>
                      <c15:f>исход!$B$111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8"/>
              <c:tx>
                <c:strRef>
                  <c:f>исход!$B$112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{5CF592C3-1F97-8E46-B8D4-8F99F8FB893C}</c15:txfldGUID>
                      <c15:f>исход!$B$112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9"/>
              <c:tx>
                <c:strRef>
                  <c:f>исход!$B$113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{E55D1CD5-0234-D043-9C76-2A9624D0AE3A}</c15:txfldGUID>
                      <c15:f>исход!$B$113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0"/>
              <c:tx>
                <c:strRef>
                  <c:f>исход!$B$114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{1231219C-9DB5-434D-A436-4B743ED830E1}</c15:txfldGUID>
                      <c15:f>исход!$B$114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1"/>
              <c:tx>
                <c:strRef>
                  <c:f>исход!$B$115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{0BA04275-04A3-964E-BFF0-DE78028F0115}</c15:txfldGUID>
                      <c15:f>исход!$B$115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2"/>
              <c:tx>
                <c:strRef>
                  <c:f>исход!$B$116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{5D635866-5571-A04C-A104-4AD607EB3EB1}</c15:txfldGUID>
                      <c15:f>исход!$B$116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3"/>
              <c:tx>
                <c:strRef>
                  <c:f>исход!$B$117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{C4FD98D1-D558-D749-8E98-88D62DBCCD0E}</c15:txfldGUID>
                      <c15:f>исход!$B$117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4"/>
              <c:tx>
                <c:strRef>
                  <c:f>исход!$B$118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{8763342A-6702-EC46-AC08-652AEE5E9B9C}</c15:txfldGUID>
                      <c15:f>исход!$B$118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5"/>
              <c:tx>
                <c:strRef>
                  <c:f>исход!$B$119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{BE7AE243-975D-E445-9165-4B26ED2ECA1A}</c15:txfldGUID>
                      <c15:f>исход!$B$119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6"/>
              <c:tx>
                <c:strRef>
                  <c:f>исход!$B$120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{55CF47E9-A3D7-7C4D-8123-8CE3D561D6B0}</c15:txfldGUID>
                      <c15:f>исход!$B$120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7"/>
              <c:tx>
                <c:strRef>
                  <c:f>исход!$B$121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{C3DEA565-9B48-794C-ABCA-6F170ED4DE99}</c15:txfldGUID>
                      <c15:f>исход!$B$121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8"/>
              <c:tx>
                <c:strRef>
                  <c:f>исход!$B$122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{5C200999-F55D-B344-9E67-40ECFD0B57DE}</c15:txfldGUID>
                      <c15:f>исход!$B$122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9"/>
              <c:tx>
                <c:strRef>
                  <c:f>исход!$B$123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{D2EA8161-C986-3D4C-AA4F-53FDD2BC0B86}</c15:txfldGUID>
                      <c15:f>исход!$B$123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0"/>
              <c:tx>
                <c:strRef>
                  <c:f>исход!$B$124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{11F93673-6CB8-834E-9ABD-5D106CEEB9C2}</c15:txfldGUID>
                      <c15:f>исход!$B$124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tx>
                <c:strRef>
                  <c:f>исход!$B$125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{7DBF77EE-3421-A444-9624-1678ABCD5D2F}</c15:txfldGUID>
                      <c15:f>исход!$B$125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2"/>
              <c:tx>
                <c:strRef>
                  <c:f>исход!$B$126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{DB44E638-0280-C740-BA16-787068ED14E0}</c15:txfldGUID>
                      <c15:f>исход!$B$126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tx>
                <c:strRef>
                  <c:f>исход!$B$127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{C6FE8AE6-C424-E546-AF9F-F1C0016C8F5B}</c15:txfldGUID>
                      <c15:f>исход!$B$127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tx>
                <c:strRef>
                  <c:f>исход!$B$128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{4CE2E6A9-8E2A-F44F-A1E5-E4B681093966}</c15:txfldGUID>
                      <c15:f>исход!$B$128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tx>
                <c:strRef>
                  <c:f>исход!$B$129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{4E48A20F-3962-B040-82C7-E732192419BB}</c15:txfldGUID>
                      <c15:f>исход!$B$129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tx>
                <c:strRef>
                  <c:f>исход!$B$130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{F43028B0-9412-FA46-AD05-40DD796BDA69}</c15:txfldGUID>
                      <c15:f>исход!$B$130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tx>
                <c:strRef>
                  <c:f>исход!$B$131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{E6241B02-8C28-794E-83D8-2B3FEC99CC52}</c15:txfldGUID>
                      <c15:f>исход!$B$131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tx>
                <c:strRef>
                  <c:f>исход!$B$132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{1060FA6A-D26D-6F40-B18D-B836D793FE79}</c15:txfldGUID>
                      <c15:f>исход!$B$132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tx>
                <c:strRef>
                  <c:f>исход!$B$133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{03DA1287-0737-D74A-A03E-AC183EFF81BF}</c15:txfldGUID>
                      <c15:f>исход!$B$133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tx>
                <c:strRef>
                  <c:f>исход!$B$134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{9C53F3AF-6013-E34C-A248-3EA8645FE2D3}</c15:txfldGUID>
                      <c15:f>исход!$B$134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tx>
                <c:strRef>
                  <c:f>исход!$B$135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{60572D62-F477-6242-ACAE-72B620696417}</c15:txfldGUID>
                      <c15:f>исход!$B$135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tx>
                <c:strRef>
                  <c:f>исход!$B$136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{B5AC149A-5571-294F-8F25-1DF5056C873F}</c15:txfldGUID>
                      <c15:f>исход!$B$136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tx>
                <c:strRef>
                  <c:f>исход!$B$137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{6CE60C4D-9CF5-9C46-B950-D7C65347B0C4}</c15:txfldGUID>
                      <c15:f>исход!$B$137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tx>
                <c:strRef>
                  <c:f>исход!$B$138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{69238AD5-A174-6746-A5D5-F05FD80FC959}</c15:txfldGUID>
                      <c15:f>исход!$B$138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tx>
                <c:strRef>
                  <c:f>исход!$B$139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{94BA922E-F03D-6840-88DF-588CFF016A51}</c15:txfldGUID>
                      <c15:f>исход!$B$139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tx>
                <c:strRef>
                  <c:f>исход!$B$140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{203A7C11-0878-D04C-BB1C-0E1608F6A584}</c15:txfldGUID>
                      <c15:f>исход!$B$140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tx>
                <c:strRef>
                  <c:f>исход!$B$141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{8343C5D9-77AD-444E-8492-33B98DA6494B}</c15:txfldGUID>
                      <c15:f>исход!$B$141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tx>
                <c:strRef>
                  <c:f>исход!$B$142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{43B95CD6-3E53-A046-9C46-4CC31C24BB47}</c15:txfldGUID>
                      <c15:f>исход!$B$142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tx>
                <c:strRef>
                  <c:f>исход!$B$143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{6BF93B49-D696-F54E-A2ED-1D1D1C490DD7}</c15:txfldGUID>
                      <c15:f>исход!$B$143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tx>
                <c:strRef>
                  <c:f>исход!$B$144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{D1881057-9EDC-4F4F-AF5F-3B2DE455967A}</c15:txfldGUID>
                      <c15:f>исход!$B$144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tx>
                <c:strRef>
                  <c:f>исход!$B$145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{7BF14359-DA23-2B4E-BEC9-C9D989507917}</c15:txfldGUID>
                      <c15:f>исход!$B$145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tx>
                <c:strRef>
                  <c:f>исход!$B$146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{829045D5-8E93-904F-BD61-BA35D92451A5}</c15:txfldGUID>
                      <c15:f>исход!$B$146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tx>
                <c:strRef>
                  <c:f>исход!$B$147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{59648D5A-DC80-8743-A6D8-9DB90E63370F}</c15:txfldGUID>
                      <c15:f>исход!$B$147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tx>
                <c:strRef>
                  <c:f>исход!$B$148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{8D9143D3-1827-6B41-ADCC-632BA5D89E65}</c15:txfldGUID>
                      <c15:f>исход!$B$148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tx>
                <c:strRef>
                  <c:f>исход!$B$149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{D32396E5-17B0-F141-98D7-DE923FA1FF8A}</c15:txfldGUID>
                      <c15:f>исход!$B$149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tx>
                <c:strRef>
                  <c:f>исход!$B$150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{3531E2A3-3EA3-CC4C-A398-7B447FAD4060}</c15:txfldGUID>
                      <c15:f>исход!$B$150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tx>
                <c:strRef>
                  <c:f>исход!$B$151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{09418B0C-F2BE-A447-B154-587B826F2767}</c15:txfldGUID>
                      <c15:f>исход!$B$151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tx>
                <c:strRef>
                  <c:f>исход!$B$152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{C0E69FFA-622A-1D44-9076-B9F861FACB50}</c15:txfldGUID>
                      <c15:f>исход!$B$152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tx>
                <c:strRef>
                  <c:f>исход!$B$153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{1CCEA564-283A-0345-A22F-28648AF85DC3}</c15:txfldGUID>
                      <c15:f>исход!$B$153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tx>
                <c:strRef>
                  <c:f>исход!$B$154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{376C2FAB-0AD8-764A-B97C-F2AF170A0AE2}</c15:txfldGUID>
                      <c15:f>исход!$B$154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tx>
                <c:strRef>
                  <c:f>исход!$B$155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{3E74094B-C1A3-5644-93B2-C2308111F12C}</c15:txfldGUID>
                      <c15:f>исход!$B$155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tx>
                <c:strRef>
                  <c:f>исход!$B$156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{E78A1292-11AA-2F47-9B36-9674E7AAC50B}</c15:txfldGUID>
                      <c15:f>исход!$B$156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3"/>
              <c:tx>
                <c:strRef>
                  <c:f>исход!$B$157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{FA8AA260-6115-A147-A7F6-37707B171632}</c15:txfldGUID>
                      <c15:f>исход!$B$157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4"/>
              <c:tx>
                <c:strRef>
                  <c:f>исход!$B$158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{B2963E20-513A-9E40-AEC0-3321EE4CCE09}</c15:txfldGUID>
                      <c15:f>исход!$B$158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5"/>
              <c:tx>
                <c:strRef>
                  <c:f>исход!$B$159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{47D0D3B9-8ED1-F74F-BE8A-ABF7CE558B4D}</c15:txfldGUID>
                      <c15:f>исход!$B$159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tx>
                <c:strRef>
                  <c:f>исход!$B$160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{28C2B206-438B-8E48-ABC1-9A3AADE0E4B2}</c15:txfldGUID>
                      <c15:f>исход!$B$160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tx>
                <c:strRef>
                  <c:f>исход!$B$161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{02AEF516-D9C5-C04C-8342-5214C305EE5A}</c15:txfldGUID>
                      <c15:f>исход!$B$161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tx>
                <c:strRef>
                  <c:f>исход!$B$162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{0AC12FD9-294F-C94A-8BAC-8A97D60FED4B}</c15:txfldGUID>
                      <c15:f>исход!$B$162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tx>
                <c:strRef>
                  <c:f>исход!$B$163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{467D5C2B-43A8-A14A-BB07-5E0B03D88EAF}</c15:txfldGUID>
                      <c15:f>исход!$B$163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0"/>
              <c:tx>
                <c:strRef>
                  <c:f>исход!$B$164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{6D5CD444-21A3-684E-8298-AE29960385AC}</c15:txfldGUID>
                      <c15:f>исход!$B$164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1"/>
              <c:tx>
                <c:strRef>
                  <c:f>исход!$B$165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{7BEA27BA-ED2B-224E-9FE0-D4B4D27EF7BE}</c15:txfldGUID>
                      <c15:f>исход!$B$165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2"/>
              <c:tx>
                <c:strRef>
                  <c:f>исход!$B$166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{89039FB5-5E52-4344-B444-F4BC220ABD0C}</c15:txfldGUID>
                      <c15:f>исход!$B$166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3"/>
              <c:tx>
                <c:strRef>
                  <c:f>исход!$B$167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{678148CB-5915-2540-9769-46F057A46C77}</c15:txfldGUID>
                      <c15:f>исход!$B$167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4"/>
              <c:tx>
                <c:strRef>
                  <c:f>исход!$B$168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{2E6FF836-CFF9-2D42-B7F5-A63037E247D2}</c15:txfldGUID>
                      <c15:f>исход!$B$168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5"/>
              <c:tx>
                <c:strRef>
                  <c:f>исход!$B$169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{27CB4CF1-BD9E-5D42-BC48-D5909BBF8CFB}</c15:txfldGUID>
                      <c15:f>исход!$B$169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6"/>
              <c:tx>
                <c:strRef>
                  <c:f>исход!$B$170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{40125286-678F-344C-930E-DB88EBD5D4F3}</c15:txfldGUID>
                      <c15:f>исход!$B$170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7"/>
              <c:tx>
                <c:strRef>
                  <c:f>исход!$B$171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{DD2C575B-B3A2-FB4E-A4E1-2A4B692AF9F9}</c15:txfldGUID>
                      <c15:f>исход!$B$171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8"/>
              <c:tx>
                <c:strRef>
                  <c:f>исход!$B$172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{AC847E3B-74CD-4749-BD4C-997B1B537D73}</c15:txfldGUID>
                      <c15:f>исход!$B$172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9"/>
              <c:layout>
                <c:manualLayout>
                  <c:x val="-0.0268159432058324"/>
                  <c:y val="-0.0201100910427719"/>
                </c:manualLayout>
              </c:layout>
              <c:tx>
                <c:strRef>
                  <c:f>исход!$B$173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{DE5B0E2D-DC57-A043-93AA-3AD0A95B7B67}</c15:txfldGUID>
                      <c15:f>исход!$B$173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0"/>
              <c:tx>
                <c:strRef>
                  <c:f>исход!$B$174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{9F4DFAA4-C363-6748-801D-DF10284FFBEF}</c15:txfldGUID>
                      <c15:f>исход!$B$174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1"/>
              <c:tx>
                <c:strRef>
                  <c:f>исход!$B$175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{17BF4902-B79B-0148-92E3-F5F3D79943E6}</c15:txfldGUID>
                      <c15:f>исход!$B$175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2"/>
              <c:tx>
                <c:strRef>
                  <c:f>исход!$B$176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{41F7EAAE-EE84-6749-99FD-C3A535F47A01}</c15:txfldGUID>
                      <c15:f>исход!$B$176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3"/>
              <c:tx>
                <c:strRef>
                  <c:f>исход!$B$177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{0F158EA4-A191-0843-93D9-A55D81C0F6DF}</c15:txfldGUID>
                      <c15:f>исход!$B$177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4"/>
              <c:tx>
                <c:strRef>
                  <c:f>исход!$B$178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{1A5AED66-C14E-314A-A62F-71C77EA6B93C}</c15:txfldGUID>
                      <c15:f>исход!$B$178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5"/>
              <c:tx>
                <c:strRef>
                  <c:f>исход!$B$179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{A25B8463-1694-E045-8B9D-422479701853}</c15:txfldGUID>
                      <c15:f>исход!$B$179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6"/>
              <c:tx>
                <c:strRef>
                  <c:f>исход!$B$180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{E58DC0E7-9475-9D41-89C9-435DE5F27709}</c15:txfldGUID>
                      <c15:f>исход!$B$180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7"/>
              <c:tx>
                <c:strRef>
                  <c:f>исход!$B$181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{3ACF27C3-ECEE-124B-97E9-62CC8DD08CD5}</c15:txfldGUID>
                      <c15:f>исход!$B$181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8"/>
              <c:tx>
                <c:strRef>
                  <c:f>исход!$B$182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{673DA84D-5717-874F-87AC-48D070BC1D97}</c15:txfldGUID>
                      <c15:f>исход!$B$182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9"/>
              <c:tx>
                <c:strRef>
                  <c:f>исход!$B$183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{651D028D-B56C-0742-90E5-871CEE64A1E2}</c15:txfldGUID>
                      <c15:f>исход!$B$183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0"/>
              <c:tx>
                <c:strRef>
                  <c:f>исход!$B$184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{A727E652-C26D-6941-9401-2F8CCD918193}</c15:txfldGUID>
                      <c15:f>исход!$B$184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1"/>
              <c:layout>
                <c:manualLayout>
                  <c:x val="-0.0180544967117965"/>
                  <c:y val="-0.021888513935758"/>
                </c:manualLayout>
              </c:layout>
              <c:tx>
                <c:strRef>
                  <c:f>исход!$B$185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{ED4EE1E6-0FBE-F840-88AA-B4C43EC45D76}</c15:txfldGUID>
                      <c15:f>исход!$B$185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2"/>
              <c:tx>
                <c:strRef>
                  <c:f>исход!$B$186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{6D7BDABD-501A-D04F-917D-8518329F6FD4}</c15:txfldGUID>
                      <c15:f>исход!$B$186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3"/>
              <c:tx>
                <c:strRef>
                  <c:f>исход!$B$187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{1E532363-1B72-0049-8920-03BFD2E92CBE}</c15:txfldGUID>
                      <c15:f>исход!$B$187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4"/>
              <c:tx>
                <c:strRef>
                  <c:f>исход!$B$188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{5BA0DF92-F317-7C41-9D6C-067738F33003}</c15:txfldGUID>
                      <c15:f>исход!$B$188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5"/>
              <c:tx>
                <c:strRef>
                  <c:f>исход!$B$189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{DBE3C045-D7E3-A94B-838B-7194130789B8}</c15:txfldGUID>
                      <c15:f>исход!$B$189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6"/>
              <c:tx>
                <c:strRef>
                  <c:f>исход!$B$190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{236F4DAA-57F9-454D-B276-DB7C6A5457F5}</c15:txfldGUID>
                      <c15:f>исход!$B$190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7"/>
              <c:tx>
                <c:strRef>
                  <c:f>исход!$B$191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{A6F7C947-19C7-1647-802F-2A698F8BA947}</c15:txfldGUID>
                      <c15:f>исход!$B$191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8"/>
              <c:tx>
                <c:strRef>
                  <c:f>исход!$B$192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{25F7585D-941C-B449-9383-C97A65FBE0E2}</c15:txfldGUID>
                      <c15:f>исход!$B$192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9"/>
              <c:tx>
                <c:strRef>
                  <c:f>исход!$B$193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{B6F0DD20-D9AA-3F4F-9C6F-259C860B788E}</c15:txfldGUID>
                      <c15:f>исход!$B$193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0"/>
              <c:tx>
                <c:strRef>
                  <c:f>исход!$B$194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{B6DA9618-BCC4-7441-914A-211985E29846}</c15:txfldGUID>
                      <c15:f>исход!$B$194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1"/>
              <c:tx>
                <c:strRef>
                  <c:f>исход!$B$195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{E05A0E94-578F-4342-8D25-D1CC4C07D42E}</c15:txfldGUID>
                      <c15:f>исход!$B$195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2"/>
              <c:tx>
                <c:strRef>
                  <c:f>исход!$B$196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{3B4A7E52-B5DC-AC49-A784-724D7902603B}</c15:txfldGUID>
                      <c15:f>исход!$B$196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3"/>
              <c:tx>
                <c:strRef>
                  <c:f>исход!$B$197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{BC04D6E3-82BA-FD42-9479-3B8962EF2F6B}</c15:txfldGUID>
                      <c15:f>исход!$B$197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4"/>
              <c:tx>
                <c:strRef>
                  <c:f>исход!$B$198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{95D3F309-4E49-5D4A-A651-E6AA7940412D}</c15:txfldGUID>
                      <c15:f>исход!$B$198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5"/>
              <c:tx>
                <c:strRef>
                  <c:f>исход!$B$199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{07BB11D5-A227-C344-A3AF-E65E9C66A72A}</c15:txfldGUID>
                      <c15:f>исход!$B$199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6"/>
              <c:tx>
                <c:strRef>
                  <c:f>исход!$B$200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{D7575D8C-015B-1D46-AA28-64833492F5BE}</c15:txfldGUID>
                      <c15:f>исход!$B$200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7"/>
              <c:tx>
                <c:strRef>
                  <c:f>исход!$B$201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{A5B00C95-3D98-084D-942F-204073B21D89}</c15:txfldGUID>
                      <c15:f>исход!$B$201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8"/>
              <c:tx>
                <c:strRef>
                  <c:f>исход!$B$202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{56944E29-B78D-FE4A-96A2-4106E8AA95C4}</c15:txfldGUID>
                      <c15:f>исход!$B$202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9"/>
              <c:tx>
                <c:strRef>
                  <c:f>исход!$B$203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{3BD0EF9A-BC63-9D4D-8919-BFEC8FF5911C}</c15:txfldGUID>
                      <c15:f>исход!$B$203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0"/>
              <c:tx>
                <c:strRef>
                  <c:f>исход!$B$204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{314D1F94-B504-AA42-883D-E4A2498804E2}</c15:txfldGUID>
                      <c15:f>исход!$B$204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1"/>
              <c:tx>
                <c:strRef>
                  <c:f>исход!$B$205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{BFA866B3-EDD8-4448-AAA4-924A3031CEB8}</c15:txfldGUID>
                      <c15:f>исход!$B$205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2"/>
              <c:tx>
                <c:strRef>
                  <c:f>исход!$B$206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{F351C964-4286-3343-A089-FAE53AA2B3D7}</c15:txfldGUID>
                      <c15:f>исход!$B$206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3"/>
              <c:tx>
                <c:strRef>
                  <c:f>исход!$B$207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{293BC434-2178-964D-93D4-0B31F5213AA1}</c15:txfldGUID>
                      <c15:f>исход!$B$207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4"/>
              <c:tx>
                <c:strRef>
                  <c:f>исход!$B$208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{240E06CB-4C01-1B47-99E2-7C25060A0DD3}</c15:txfldGUID>
                      <c15:f>исход!$B$208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5"/>
              <c:tx>
                <c:strRef>
                  <c:f>исход!$B$209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{ABEAB508-D8CC-F24F-8AC5-1074639897A5}</c15:txfldGUID>
                      <c15:f>исход!$B$209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6"/>
              <c:tx>
                <c:strRef>
                  <c:f>исход!$B$210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{9703BB51-124D-2C40-8033-0AC7ED7F46E2}</c15:txfldGUID>
                      <c15:f>исход!$B$210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7"/>
              <c:tx>
                <c:strRef>
                  <c:f>исход!$B$211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{1B90651F-11DB-0F4C-B582-57D38F5A3E0B}</c15:txfldGUID>
                      <c15:f>исход!$B$211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8"/>
              <c:tx>
                <c:strRef>
                  <c:f>исход!$B$212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{3EA4A3C8-8910-454B-A84C-5407B2AAABF4}</c15:txfldGUID>
                      <c15:f>исход!$B$212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9"/>
              <c:tx>
                <c:strRef>
                  <c:f>исход!$B$213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{4337892C-FC89-F040-9D25-A0F47A29921C}</c15:txfldGUID>
                      <c15:f>исход!$B$213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0"/>
              <c:tx>
                <c:strRef>
                  <c:f>исход!$B$214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{61521301-21D8-2742-8FB4-FEA45E87C436}</c15:txfldGUID>
                      <c15:f>исход!$B$214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1"/>
              <c:tx>
                <c:strRef>
                  <c:f>исход!$B$215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{7596FE93-BBBB-DA4A-A272-9EDA6F543BE4}</c15:txfldGUID>
                      <c15:f>исход!$B$215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2"/>
              <c:tx>
                <c:strRef>
                  <c:f>исход!$B$216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{AC36FA73-0A9E-184B-B5F0-81FE091E798C}</c15:txfldGUID>
                      <c15:f>исход!$B$216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3"/>
              <c:tx>
                <c:strRef>
                  <c:f>исход!$B$217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{99B4A6B0-CC22-064A-A9C4-AC9CC6AB2F7B}</c15:txfldGUID>
                      <c15:f>исход!$B$217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4"/>
              <c:tx>
                <c:strRef>
                  <c:f>исход!$B$218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{DE401C88-64D6-D246-BEAF-93E1785DEA9C}</c15:txfldGUID>
                      <c15:f>исход!$B$218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5"/>
              <c:tx>
                <c:strRef>
                  <c:f>исход!$B$219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{E97053FC-D00D-6E4B-8B88-416024D88D62}</c15:txfldGUID>
                      <c15:f>исход!$B$219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6"/>
              <c:tx>
                <c:strRef>
                  <c:f>исход!$B$220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{6E0B9EFD-7AF7-474B-BCF6-7C8D9F8E3835}</c15:txfldGUID>
                      <c15:f>исход!$B$220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7"/>
              <c:tx>
                <c:strRef>
                  <c:f>исход!$B$221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{DA51031D-829F-374B-BE3B-DC9EF3AEDD96}</c15:txfldGUID>
                      <c15:f>исход!$B$221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8"/>
              <c:tx>
                <c:strRef>
                  <c:f>исход!$B$222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{D03185DF-7E9B-1A4F-867A-323C50C604EA}</c15:txfldGUID>
                      <c15:f>исход!$B$222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9"/>
              <c:tx>
                <c:strRef>
                  <c:f>исход!$B$223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{9EE9196F-5EF9-9446-ADB0-CB5144754A8E}</c15:txfldGUID>
                      <c15:f>исход!$B$223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0"/>
              <c:tx>
                <c:strRef>
                  <c:f>исход!$B$224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{9CB97504-9E96-E441-8A04-039BC53B40E2}</c15:txfldGUID>
                      <c15:f>исход!$B$224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1"/>
              <c:tx>
                <c:strRef>
                  <c:f>исход!$B$225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{0BE99368-E6E9-BA4F-A67E-33D731F7AEDF}</c15:txfldGUID>
                      <c15:f>исход!$B$225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2"/>
              <c:tx>
                <c:strRef>
                  <c:f>исход!$B$226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{1FD0203F-7C42-E04A-BBBD-141E02B7919C}</c15:txfldGUID>
                      <c15:f>исход!$B$226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3"/>
              <c:tx>
                <c:strRef>
                  <c:f>исход!$B$227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{4A8C0D55-7E4E-3848-B6A0-62EAF15604BB}</c15:txfldGUID>
                      <c15:f>исход!$B$227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4"/>
              <c:tx>
                <c:strRef>
                  <c:f>исход!$B$228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{AB2A17B2-1B58-F346-948A-64E0C114B69E}</c15:txfldGUID>
                      <c15:f>исход!$B$228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5"/>
              <c:tx>
                <c:strRef>
                  <c:f>исход!$B$229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{0DCE97EE-54DF-234D-85CB-2F2BEC676C99}</c15:txfldGUID>
                      <c15:f>исход!$B$229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6"/>
              <c:tx>
                <c:strRef>
                  <c:f>исход!$B$230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{347D19BE-B00F-244B-9648-657A034FF973}</c15:txfldGUID>
                      <c15:f>исход!$B$230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7"/>
              <c:tx>
                <c:strRef>
                  <c:f>исход!$B$231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{D955862A-5760-9141-9D54-E2C900EBEBCC}</c15:txfldGUID>
                      <c15:f>исход!$B$231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8"/>
              <c:tx>
                <c:strRef>
                  <c:f>исход!$B$232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{975A2479-860A-FD4B-B370-E86836A4CA54}</c15:txfldGUID>
                      <c15:f>исход!$B$232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557049664"/>
        <c:axId val="1557051440"/>
      </c:bubbleChart>
      <c:valAx>
        <c:axId val="1557049664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051440"/>
        <c:crossesAt val="41.0"/>
        <c:crossBetween val="midCat"/>
      </c:valAx>
      <c:valAx>
        <c:axId val="1557051440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049664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947235226036"/>
          <c:y val="0.168744949378815"/>
          <c:w val="0.913538193784656"/>
          <c:h val="0.780904639579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8-4A57-A6CA-7AE8F25F1BF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08-4A57-A6CA-7AE8F25F1BFC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8-4A57-A6CA-7AE8F25F1BFC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08-4A57-A6CA-7AE8F25F1BFC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8-4A57-A6CA-7AE8F25F1BF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08-4A57-A6CA-7AE8F25F1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Топ-3</c:v>
                </c:pt>
                <c:pt idx="1">
                  <c:v>Топ-10</c:v>
                </c:pt>
                <c:pt idx="2">
                  <c:v>Топ-50</c:v>
                </c:pt>
                <c:pt idx="3">
                  <c:v>Остальные</c:v>
                </c:pt>
                <c:pt idx="4">
                  <c:v>Локальные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</c:v>
                </c:pt>
                <c:pt idx="1">
                  <c:v>31.8</c:v>
                </c:pt>
                <c:pt idx="2">
                  <c:v>30.6</c:v>
                </c:pt>
                <c:pt idx="3">
                  <c:v>5.1</c:v>
                </c:pt>
                <c:pt idx="4" formatCode="0.0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8-4A57-A6CA-7AE8F25F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solidFill>
              <a:srgbClr val="EB7712">
                <a:alpha val="6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9ED-937B-9485264888A4}"/>
              </c:ext>
            </c:extLst>
          </c:dPt>
          <c:dPt>
            <c:idx val="1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9ED-937B-9485264888A4}"/>
              </c:ext>
            </c:extLst>
          </c:dPt>
          <c:dPt>
            <c:idx val="2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9ED-937B-9485264888A4}"/>
              </c:ext>
            </c:extLst>
          </c:dPt>
          <c:dPt>
            <c:idx val="3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9ED-937B-9485264888A4}"/>
              </c:ext>
            </c:extLst>
          </c:dPt>
          <c:dPt>
            <c:idx val="4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9ED-937B-9485264888A4}"/>
              </c:ext>
            </c:extLst>
          </c:dPt>
          <c:dPt>
            <c:idx val="5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9ED-937B-9485264888A4}"/>
              </c:ext>
            </c:extLst>
          </c:dPt>
          <c:dPt>
            <c:idx val="6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9ED-937B-9485264888A4}"/>
              </c:ext>
            </c:extLst>
          </c:dPt>
          <c:dPt>
            <c:idx val="7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9ED-937B-9485264888A4}"/>
              </c:ext>
            </c:extLst>
          </c:dPt>
          <c:dPt>
            <c:idx val="8"/>
            <c:invertIfNegative val="0"/>
            <c:bubble3D val="0"/>
            <c:spPr>
              <a:solidFill>
                <a:srgbClr val="ECBD31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9ED-937B-9485264888A4}"/>
              </c:ext>
            </c:extLst>
          </c:dPt>
          <c:dPt>
            <c:idx val="9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9ED-937B-9485264888A4}"/>
              </c:ext>
            </c:extLst>
          </c:dPt>
          <c:dPt>
            <c:idx val="10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9ED-937B-9485264888A4}"/>
              </c:ext>
            </c:extLst>
          </c:dPt>
          <c:dPt>
            <c:idx val="1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9ED-937B-9485264888A4}"/>
              </c:ext>
            </c:extLst>
          </c:dPt>
          <c:dPt>
            <c:idx val="1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C3-49ED-937B-9485264888A4}"/>
              </c:ext>
            </c:extLst>
          </c:dPt>
          <c:dPt>
            <c:idx val="1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C3-49ED-937B-9485264888A4}"/>
              </c:ext>
            </c:extLst>
          </c:dPt>
          <c:dPt>
            <c:idx val="1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C3-49ED-937B-9485264888A4}"/>
              </c:ext>
            </c:extLst>
          </c:dPt>
          <c:dPt>
            <c:idx val="1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3C3-49ED-937B-9485264888A4}"/>
              </c:ext>
            </c:extLst>
          </c:dPt>
          <c:dPt>
            <c:idx val="1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3C3-49ED-937B-9485264888A4}"/>
              </c:ext>
            </c:extLst>
          </c:dPt>
          <c:dPt>
            <c:idx val="1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3C3-49ED-937B-9485264888A4}"/>
              </c:ext>
            </c:extLst>
          </c:dPt>
          <c:dPt>
            <c:idx val="1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3C3-49ED-937B-9485264888A4}"/>
              </c:ext>
            </c:extLst>
          </c:dPt>
          <c:dPt>
            <c:idx val="1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3C3-49ED-937B-9485264888A4}"/>
              </c:ext>
            </c:extLst>
          </c:dPt>
          <c:dPt>
            <c:idx val="2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3C3-49ED-937B-9485264888A4}"/>
              </c:ext>
            </c:extLst>
          </c:dPt>
          <c:dPt>
            <c:idx val="2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3C3-49ED-937B-9485264888A4}"/>
              </c:ext>
            </c:extLst>
          </c:dPt>
          <c:dPt>
            <c:idx val="2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3C3-49ED-937B-9485264888A4}"/>
              </c:ext>
            </c:extLst>
          </c:dPt>
          <c:dPt>
            <c:idx val="2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3C3-49ED-937B-9485264888A4}"/>
              </c:ext>
            </c:extLst>
          </c:dPt>
          <c:dPt>
            <c:idx val="2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3C3-49ED-937B-9485264888A4}"/>
              </c:ext>
            </c:extLst>
          </c:dPt>
          <c:dPt>
            <c:idx val="2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3C3-49ED-937B-9485264888A4}"/>
              </c:ext>
            </c:extLst>
          </c:dPt>
          <c:dPt>
            <c:idx val="2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3C3-49ED-937B-9485264888A4}"/>
              </c:ext>
            </c:extLst>
          </c:dPt>
          <c:dPt>
            <c:idx val="2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3C3-49ED-937B-9485264888A4}"/>
              </c:ext>
            </c:extLst>
          </c:dPt>
          <c:dPt>
            <c:idx val="2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3C3-49ED-937B-9485264888A4}"/>
              </c:ext>
            </c:extLst>
          </c:dPt>
          <c:dPt>
            <c:idx val="2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3C3-49ED-937B-9485264888A4}"/>
              </c:ext>
            </c:extLst>
          </c:dPt>
          <c:dPt>
            <c:idx val="3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83C3-49ED-937B-9485264888A4}"/>
              </c:ext>
            </c:extLst>
          </c:dPt>
          <c:dPt>
            <c:idx val="3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83C3-49ED-937B-9485264888A4}"/>
              </c:ext>
            </c:extLst>
          </c:dPt>
          <c:dPt>
            <c:idx val="3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83C3-49ED-937B-9485264888A4}"/>
              </c:ext>
            </c:extLst>
          </c:dPt>
          <c:dPt>
            <c:idx val="3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83C3-49ED-937B-9485264888A4}"/>
              </c:ext>
            </c:extLst>
          </c:dPt>
          <c:dPt>
            <c:idx val="3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83C3-49ED-937B-9485264888A4}"/>
              </c:ext>
            </c:extLst>
          </c:dPt>
          <c:dPt>
            <c:idx val="3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83C3-49ED-937B-9485264888A4}"/>
              </c:ext>
            </c:extLst>
          </c:dPt>
          <c:dPt>
            <c:idx val="3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83C3-49ED-937B-9485264888A4}"/>
              </c:ext>
            </c:extLst>
          </c:dPt>
          <c:dPt>
            <c:idx val="3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83C3-49ED-937B-9485264888A4}"/>
              </c:ext>
            </c:extLst>
          </c:dPt>
          <c:dPt>
            <c:idx val="3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83C3-49ED-937B-9485264888A4}"/>
              </c:ext>
            </c:extLst>
          </c:dPt>
          <c:dPt>
            <c:idx val="3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83C3-49ED-937B-9485264888A4}"/>
              </c:ext>
            </c:extLst>
          </c:dPt>
          <c:dPt>
            <c:idx val="4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83C3-49ED-937B-9485264888A4}"/>
              </c:ext>
            </c:extLst>
          </c:dPt>
          <c:dPt>
            <c:idx val="4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83C3-49ED-937B-9485264888A4}"/>
              </c:ext>
            </c:extLst>
          </c:dPt>
          <c:dPt>
            <c:idx val="4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83C3-49ED-937B-9485264888A4}"/>
              </c:ext>
            </c:extLst>
          </c:dPt>
          <c:dPt>
            <c:idx val="4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83C3-49ED-937B-9485264888A4}"/>
              </c:ext>
            </c:extLst>
          </c:dPt>
          <c:dPt>
            <c:idx val="4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83C3-49ED-937B-9485264888A4}"/>
              </c:ext>
            </c:extLst>
          </c:dPt>
          <c:dPt>
            <c:idx val="4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83C3-49ED-937B-9485264888A4}"/>
              </c:ext>
            </c:extLst>
          </c:dPt>
          <c:dPt>
            <c:idx val="4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83C3-49ED-937B-9485264888A4}"/>
              </c:ext>
            </c:extLst>
          </c:dPt>
          <c:dPt>
            <c:idx val="4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83C3-49ED-937B-9485264888A4}"/>
              </c:ext>
            </c:extLst>
          </c:dPt>
          <c:dPt>
            <c:idx val="4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83C3-49ED-937B-9485264888A4}"/>
              </c:ext>
            </c:extLst>
          </c:dPt>
          <c:dPt>
            <c:idx val="4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83C3-49ED-937B-9485264888A4}"/>
              </c:ext>
            </c:extLst>
          </c:dPt>
          <c:dPt>
            <c:idx val="5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83C3-49ED-937B-9485264888A4}"/>
              </c:ext>
            </c:extLst>
          </c:dPt>
          <c:dLbls>
            <c:dLbl>
              <c:idx val="0"/>
              <c:layout/>
              <c:tx>
                <c:strRef>
                  <c:f>исход!$B$4</c:f>
                  <c:strCache>
                    <c:ptCount val="1"/>
                    <c:pt idx="0">
                      <c:v>РОССИЯ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{C6EBEB5F-3EF4-8A44-A429-C0A0E516A368}</c15:txfldGUID>
                      <c15:f>исход!$B$4</c15:f>
                      <c15:dlblFieldTableCache>
                        <c:ptCount val="1"/>
                        <c:pt idx="0">
                          <c:v>РОССИЯ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0818300237778692"/>
                  <c:y val="-0.0994641213693038"/>
                </c:manualLayout>
              </c:layout>
              <c:tx>
                <c:strRef>
                  <c:f>исход!$B$5</c:f>
                  <c:strCache>
                    <c:ptCount val="1"/>
                    <c:pt idx="0">
                      <c:v>ПЕРВЫЙ КАНАЛ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{8159662A-D9AB-AD41-90E5-EF00EF325AA0}</c15:txfldGUID>
                      <c15:f>исход!$B$5</c15:f>
                      <c15:dlblFieldTableCache>
                        <c:ptCount val="1"/>
                        <c:pt idx="0">
                          <c:v>ПЕРВЫЙ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исход!$B$6</c:f>
                  <c:strCache>
                    <c:ptCount val="1"/>
                    <c:pt idx="0">
                      <c:v>НТВ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{F389A52B-B455-5D4D-95E3-D8F3E37D69C7}</c15:txfldGUID>
                      <c15:f>исход!$B$6</c15:f>
                      <c15:dlblFieldTableCache>
                        <c:ptCount val="1"/>
                        <c:pt idx="0">
                          <c:v>НТВ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исход!$B$7</c:f>
                  <c:strCache>
                    <c:ptCount val="1"/>
                    <c:pt idx="0">
                      <c:v>ТНТ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{F0551BBB-0C43-FF41-9B0B-27A4832FC538}</c15:txfldGUID>
                      <c15:f>исход!$B$7</c15:f>
                      <c15:dlblFieldTableCache>
                        <c:ptCount val="1"/>
                        <c:pt idx="0">
                          <c:v>ТНТ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исход!$B$8</c:f>
                  <c:strCache>
                    <c:ptCount val="1"/>
                    <c:pt idx="0">
                      <c:v>ПЯТЫЙ КАНАЛ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{91DD9E41-BFDA-DF46-A5DF-A20A6EC9880F}</c15:txfldGUID>
                      <c15:f>исход!$B$8</c15:f>
                      <c15:dlblFieldTableCache>
                        <c:ptCount val="1"/>
                        <c:pt idx="0">
                          <c:v>ПЯТЫЙ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0810903276974046"/>
                  <c:y val="-0.063395325584302"/>
                </c:manualLayout>
              </c:layout>
              <c:tx>
                <c:strRef>
                  <c:f>исход!$B$9</c:f>
                  <c:strCache>
                    <c:ptCount val="1"/>
                    <c:pt idx="0">
                      <c:v>РЕН ТВ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{3A8A58FE-8E3C-E34C-A2B4-5E39A55A9640}</c15:txfldGUID>
                      <c15:f>исход!$B$9</c15:f>
                      <c15:dlblFieldTableCache>
                        <c:ptCount val="1"/>
                        <c:pt idx="0">
                          <c:v>РЕН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исход!$B$10</c:f>
                  <c:strCache>
                    <c:ptCount val="1"/>
                    <c:pt idx="0">
                      <c:v>СТС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{91B2531C-BECB-4443-8010-961B787F6372}</c15:txfldGUID>
                      <c15:f>исход!$B$10</c15:f>
                      <c15:dlblFieldTableCache>
                        <c:ptCount val="1"/>
                        <c:pt idx="0">
                          <c:v>СТС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исход!$B$11</c:f>
                  <c:strCache>
                    <c:ptCount val="1"/>
                    <c:pt idx="0">
                      <c:v>ТВ ЦЕНТР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{41740E01-135B-5C4B-8090-5E48B5A53A8A}</c15:txfldGUID>
                      <c15:f>исход!$B$11</c15:f>
                      <c15:dlblFieldTableCache>
                        <c:ptCount val="1"/>
                        <c:pt idx="0">
                          <c:v>ТВ ЦЕНТР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036875000201635"/>
                  <c:y val="-0.0605931780932711"/>
                </c:manualLayout>
              </c:layout>
              <c:tx>
                <c:strRef>
                  <c:f>исход!$B$12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{F2671CF2-029E-F745-AF5B-E7630370C062}</c15:txfldGUID>
                      <c15:f>исход!$B$12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исход!$B$13</c:f>
                  <c:strCache>
                    <c:ptCount val="1"/>
                    <c:pt idx="0">
                      <c:v>ДОМАШНИЙ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{ECD875E2-F95D-874A-9281-64214F518E16}</c15:txfldGUID>
                      <c15:f>исход!$B$13</c15:f>
                      <c15:dlblFieldTableCache>
                        <c:ptCount val="1"/>
                        <c:pt idx="0">
                          <c:v>ДОМАШНИЙ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0230601451815401"/>
                  <c:y val="-0.0507686539182603"/>
                </c:manualLayout>
              </c:layout>
              <c:tx>
                <c:strRef>
                  <c:f>исход!$B$14</c:f>
                  <c:strCache>
                    <c:ptCount val="1"/>
                    <c:pt idx="0">
                      <c:v>ТВ-3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{D0C9BDBA-9530-3145-BCAA-3413A6ABF9DB}</c15:txfldGUID>
                      <c15:f>исход!$B$14</c15:f>
                      <c15:dlblFieldTableCache>
                        <c:ptCount val="1"/>
                        <c:pt idx="0">
                          <c:v>ТВ-3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исход!$B$15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{41A3D78D-A402-334D-998D-0047593A12B4}</c15:txfldGUID>
                      <c15:f>исход!$B$15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исход!$B$16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{70F81903-1849-1B4E-AD79-635962BB208C}</c15:txfldGUID>
                      <c15:f>исход!$B$16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041693058980593"/>
                  <c:y val="-0.0502354705661791"/>
                </c:manualLayout>
              </c:layout>
              <c:tx>
                <c:strRef>
                  <c:f>исход!$B$17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{E64DDB60-8560-B54E-BEC2-1D32562B189B}</c15:txfldGUID>
                      <c15:f>исход!$B$17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исход!$B$18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{51E6E227-F347-4D46-BCFB-F23800419074}</c15:txfldGUID>
                      <c15:f>исход!$B$18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исход!$B$19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{BA22C29C-DEBF-9944-BD18-E87CC5080AF6}</c15:txfldGUID>
                      <c15:f>исход!$B$19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0338106211586605"/>
                  <c:y val="-0.0510392450943633"/>
                </c:manualLayout>
              </c:layout>
              <c:tx>
                <c:strRef>
                  <c:f>исход!$B$20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{BB62D361-677F-F848-9109-B3586CB12465}</c15:txfldGUID>
                      <c15:f>исход!$B$20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исход!$B$21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{5A662CD7-04C0-7145-8144-1C3034EBB9BC}</c15:txfldGUID>
                      <c15:f>исход!$B$21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011996580701352"/>
                  <c:y val="-0.0183551428192559"/>
                </c:manualLayout>
              </c:layout>
              <c:tx>
                <c:strRef>
                  <c:f>исход!$B$22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{7390ABC9-0138-D34C-A377-FAEB5CCD7670}</c15:txfldGUID>
                      <c15:f>исход!$B$22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исход!$B$23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{8FEB969D-9F27-A84B-9A68-1AF3596B4406}</c15:txfldGUID>
                      <c15:f>исход!$B$23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исход!$B$24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{36B6C8BF-6E9D-DB46-A1C8-75CD18097203}</c15:txfldGUID>
                      <c15:f>исход!$B$24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исход!$B$25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{DFFA5860-BDFE-974C-AFB3-CF02CDED4B6C}</c15:txfldGUID>
                      <c15:f>исход!$B$25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исход!$B$26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{FCD8E4D1-D111-C541-A3ED-C026496E826E}</c15:txfldGUID>
                      <c15:f>исход!$B$26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исход!$B$27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{FB5D39DD-448F-4B49-A482-EBD1FBC64170}</c15:txfldGUID>
                      <c15:f>исход!$B$27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исход!$B$28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{97832907-C280-2F49-BE50-0065549B0D24}</c15:txfldGUID>
                      <c15:f>исход!$B$28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исход!$B$29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{53CBFC08-8603-0E4D-A55E-432801CA9821}</c15:txfldGUID>
                      <c15:f>исход!$B$29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исход!$B$30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{EFC598E0-EAB8-714D-9AB4-34A76BEC9FA7}</c15:txfldGUID>
                      <c15:f>исход!$B$30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исход!$B$31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{E95D2A69-8A8A-8C4D-A2E3-B0C41B105573}</c15:txfldGUID>
                      <c15:f>исход!$B$31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исход!$B$32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{A48D0099-9D93-1F49-BC4A-3B59AA9B9F9A}</c15:txfldGUID>
                      <c15:f>исход!$B$32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исход!$B$33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{27958523-2451-CD47-B34B-69A81FC3C137}</c15:txfldGUID>
                      <c15:f>исход!$B$33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0932312705593719"/>
                  <c:y val="-0.0157306997648334"/>
                </c:manualLayout>
              </c:layout>
              <c:tx>
                <c:strRef>
                  <c:f>исход!$B$34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{EF2AFC37-5844-D249-BD6A-1D2B09C70A49}</c15:txfldGUID>
                      <c15:f>исход!$B$34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0218835661337657"/>
                  <c:y val="-0.00133958255218098"/>
                </c:manualLayout>
              </c:layout>
              <c:tx>
                <c:strRef>
                  <c:f>исход!$B$35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{FA273898-CBD1-2D46-9F86-5D24086BBF38}</c15:txfldGUID>
                      <c15:f>исход!$B$35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0.0167609701834882"/>
                  <c:y val="0.0243173353330834"/>
                </c:manualLayout>
              </c:layout>
              <c:tx>
                <c:strRef>
                  <c:f>исход!$B$36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{76B69848-A36C-AE4F-804D-686FDDF719C0}</c15:txfldGUID>
                      <c15:f>исход!$B$36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исход!$B$37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{6DD66BC0-46B0-8341-AA8B-7ADE3A5C4924}</c15:txfldGUID>
                      <c15:f>исход!$B$37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исход!$B$38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{0F217A88-49C6-2448-A35F-12D16DB7AA57}</c15:txfldGUID>
                      <c15:f>исход!$B$38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исход!$B$39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{1B0B6DA8-3D52-8E40-AED1-527AD177E934}</c15:txfldGUID>
                      <c15:f>исход!$B$39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layout>
                <c:manualLayout>
                  <c:x val="-0.106198495039726"/>
                  <c:y val="-0.0374869904817873"/>
                </c:manualLayout>
              </c:layout>
              <c:tx>
                <c:strRef>
                  <c:f>исход!$B$40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{53F43C13-9E60-E74E-9015-0D5FA98A839F}</c15:txfldGUID>
                      <c15:f>исход!$B$40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исход!$B$41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{EF05EAE3-5589-2746-A14F-C35F93DC1DA2}</c15:txfldGUID>
                      <c15:f>исход!$B$41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исход!$B$42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{D653181B-2AA1-194E-9D6E-81455D3AE738}</c15:txfldGUID>
                      <c15:f>исход!$B$42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исход!$B$43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{DB15371A-C50A-C844-95AB-CDFE90E93887}</c15:txfldGUID>
                      <c15:f>исход!$B$43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layout>
                <c:manualLayout>
                  <c:x val="-0.0200115367499479"/>
                  <c:y val="-0.0216602924634421"/>
                </c:manualLayout>
              </c:layout>
              <c:tx>
                <c:strRef>
                  <c:f>исход!$B$44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{1797D6A7-ED70-9545-A07B-66268116474A}</c15:txfldGUID>
                      <c15:f>исход!$B$44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layout>
                <c:manualLayout>
                  <c:x val="-0.0863576156661433"/>
                  <c:y val="-0.000685231025681515"/>
                </c:manualLayout>
              </c:layout>
              <c:tx>
                <c:strRef>
                  <c:f>исход!$B$45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83C3-49ED-937B-9485264888A4}"/>
                </c:ext>
                <c:ext xmlns:c15="http://schemas.microsoft.com/office/drawing/2012/chart" uri="{CE6537A1-D6FC-4f65-9D91-7224C49458BB}">
                  <c15:layout>
                    <c:manualLayout>
                      <c:w val="0.0925776506957804"/>
                      <c:h val="0.0268794825872349"/>
                    </c:manualLayout>
                  </c15:layout>
                  <c15:dlblFieldTable>
                    <c15:dlblFTEntry>
                      <c15:txfldGUID>{13062E07-8103-9940-B203-5348BC007BEB}</c15:txfldGUID>
                      <c15:f>исход!$B$45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исход!$B$46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{578F0678-73FE-5B48-B520-5FD793D16B8E}</c15:txfldGUID>
                      <c15:f>исход!$B$46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исход!$B$47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{982D955D-5C5D-2541-937E-32551F6472DE}</c15:txfldGUID>
                      <c15:f>исход!$B$47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layout>
                <c:manualLayout>
                  <c:x val="-0.0546256637687895"/>
                  <c:y val="-0.0234501937257843"/>
                </c:manualLayout>
              </c:layout>
              <c:tx>
                <c:strRef>
                  <c:f>исход!$B$48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{F7BE2574-EE19-C34E-8342-8C4F72F273CE}</c15:txfldGUID>
                      <c15:f>исход!$B$48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исход!$B$49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{FD2FA49A-F621-234E-B65C-5896FB66647C}</c15:txfldGUID>
                      <c15:f>исход!$B$49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исход!$B$50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{F258F325-24D3-0345-8FE9-3B94D39D9CE6}</c15:txfldGUID>
                      <c15:f>исход!$B$50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layout>
                <c:manualLayout>
                  <c:x val="-0.0390603992003354"/>
                  <c:y val="-0.0259313835770529"/>
                </c:manualLayout>
              </c:layout>
              <c:tx>
                <c:strRef>
                  <c:f>исход!$B$51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{E0AA0653-B487-A34C-92F4-E21EF310C215}</c15:txfldGUID>
                      <c15:f>исход!$B$51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layout>
                <c:manualLayout>
                  <c:x val="-0.0969093071790754"/>
                  <c:y val="-0.0306280993747863"/>
                </c:manualLayout>
              </c:layout>
              <c:tx>
                <c:strRef>
                  <c:f>исход!$B$52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{98014D4D-BF61-A940-BCC3-2C20F63435BE}</c15:txfldGUID>
                      <c15:f>исход!$B$52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исход!$B$53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{EB3C1076-2264-8F4E-823A-3FF5D16A7BC6}</c15:txfldGUID>
                      <c15:f>исход!$B$53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layout>
                <c:manualLayout>
                  <c:x val="-0.0319118768149162"/>
                  <c:y val="-0.0315329662754461"/>
                </c:manualLayout>
              </c:layout>
              <c:tx>
                <c:strRef>
                  <c:f>исход!$B$54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{70BA8835-74D0-3A46-BA73-72D0095BE255}</c15:txfldGUID>
                      <c15:f>исход!$B$54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исход!$B$55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{55C0BFA4-149D-7949-9E8E-2F330EAFD367}</c15:txfldGUID>
                      <c15:f>исход!$B$55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исход!$B$56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{9552696F-550C-BA47-878C-D758E006318B}</c15:txfldGUID>
                      <c15:f>исход!$B$56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исход!$B$57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{E66E163D-1EF4-1D47-AAFC-DDAA1CCC751F}</c15:txfldGUID>
                      <c15:f>исход!$B$57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исход!$B$58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{3A453CF2-2939-A14C-BC87-AF953210A89A}</c15:txfldGUID>
                      <c15:f>исход!$B$58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исход!$B$59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{7CBAFA50-0481-284E-890C-0EDEFD9CF56E}</c15:txfldGUID>
                      <c15:f>исход!$B$59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исход!$B$60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{9A574614-4ACA-8844-B4D7-6B276A8D4210}</c15:txfldGUID>
                      <c15:f>исход!$B$60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исход!$B$61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{A97DEDA6-AFBA-644C-B8B7-D18BA9E422AD}</c15:txfldGUID>
                      <c15:f>исход!$B$61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исход!$B$62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{EAFC20BB-0B25-C547-AF46-A83BB0484414}</c15:txfldGUID>
                      <c15:f>исход!$B$62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исход!$B$63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{C887B0D3-40B2-ED47-8DE5-4B6F69A52A3F}</c15:txfldGUID>
                      <c15:f>исход!$B$63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исход!$B$64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{F856F55B-4A19-AA4E-9A9A-E44C80780C45}</c15:txfldGUID>
                      <c15:f>исход!$B$64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исход!$B$65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{AD58AC56-CC33-2745-9E64-E97A73D4FDD1}</c15:txfldGUID>
                      <c15:f>исход!$B$65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исход!$B$66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{4E055679-9898-DB4C-8847-8698A3664A99}</c15:txfldGUID>
                      <c15:f>исход!$B$66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исход!$B$67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{5983D706-6A64-F049-A5A6-07359DB9F390}</c15:txfldGUID>
                      <c15:f>исход!$B$67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исход!$B$68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{47BAC568-A488-3748-8F06-F87FDE9B97E6}</c15:txfldGUID>
                      <c15:f>исход!$B$68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исход!$B$69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{2F4784F8-CBC9-C049-8759-3F070A9E89AA}</c15:txfldGUID>
                      <c15:f>исход!$B$69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исход!$B$70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{B5F68574-D822-C841-BC29-E9D7F0E1A2AD}</c15:txfldGUID>
                      <c15:f>исход!$B$70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исход!$B$71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{D1A1E4D6-B4FD-E943-B03E-29C20FCB2502}</c15:txfldGUID>
                      <c15:f>исход!$B$71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исход!$B$72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{58D6DB8B-9C6B-BD4C-B888-134E7D9C34C8}</c15:txfldGUID>
                      <c15:f>исход!$B$72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исход!$B$73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{9621C740-D3C3-0248-A55A-31B0F29CF81D}</c15:txfldGUID>
                      <c15:f>исход!$B$73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исход!$B$74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{72F85ADA-C4AB-CE43-B1F0-7E7526DB03AC}</c15:txfldGUID>
                      <c15:f>исход!$B$74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исход!$B$75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{23BB78AB-255D-5449-B75B-54C8DCD1C6E9}</c15:txfldGUID>
                      <c15:f>исход!$B$75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исход!$B$76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{B8F22665-A5B3-FE4B-8C88-E027EAA8CE6D}</c15:txfldGUID>
                      <c15:f>исход!$B$76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исход!$B$77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{8BCEE9EB-7C9C-4942-9770-5FE27C12C296}</c15:txfldGUID>
                      <c15:f>исход!$B$77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исход!$B$78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{65067323-30D0-3844-B5CF-78DB4A3157C7}</c15:txfldGUID>
                      <c15:f>исход!$B$78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исход!$B$79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{043C0FFC-F47B-C347-B5CC-5771C916AE8D}</c15:txfldGUID>
                      <c15:f>исход!$B$79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исход!$B$80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{99C94662-17F5-2544-98DF-33CB525EB7C1}</c15:txfldGUID>
                      <c15:f>исход!$B$80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исход!$B$81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{361CD2B2-9D43-C447-8069-4D917760F206}</c15:txfldGUID>
                      <c15:f>исход!$B$81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исход!$B$82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{BD26612F-B8E5-0A41-A1CE-95664F386916}</c15:txfldGUID>
                      <c15:f>исход!$B$82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исход!$B$83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{850B4228-1EDC-CE43-AE77-E5CC8F79CE10}</c15:txfldGUID>
                      <c15:f>исход!$B$83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исход!$B$84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{752E5B17-410E-8949-90D3-CD6FBA238035}</c15:txfldGUID>
                      <c15:f>исход!$B$84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исход!$B$85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{0959F5E2-5070-0949-B8D5-83C8FF5680D4}</c15:txfldGUID>
                      <c15:f>исход!$B$85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исход!$B$86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{F3E75458-29FB-8C43-AB0F-CF8006F6E451}</c15:txfldGUID>
                      <c15:f>исход!$B$86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исход!$B$87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{1236F790-1A52-C742-88D6-D9D626E7C44D}</c15:txfldGUID>
                      <c15:f>исход!$B$87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исход!$B$88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{F8954DEE-C189-414F-B89D-8B5AB9EFAF91}</c15:txfldGUID>
                      <c15:f>исход!$B$88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исход!$B$89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{7DE1C187-DAFA-8340-BA93-5BD6496B95A5}</c15:txfldGUID>
                      <c15:f>исход!$B$89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исход!$B$90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{7CA09145-06FF-7F47-A30D-DC85A59893FC}</c15:txfldGUID>
                      <c15:f>исход!$B$90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исход!$B$91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{E0232898-FB41-C041-B48E-81CBA1DFE696}</c15:txfldGUID>
                      <c15:f>исход!$B$91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исход!$B$92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{BED293C4-D84C-4B43-ACDE-421A6672C4EF}</c15:txfldGUID>
                      <c15:f>исход!$B$92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исход!$B$93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{5EE719BC-F8BA-0B4B-AAE1-D7C8CFEBD4CB}</c15:txfldGUID>
                      <c15:f>исход!$B$93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исход!$B$94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{B7AD5E93-92AA-694B-B5B7-98ACC4C2DD2C}</c15:txfldGUID>
                      <c15:f>исход!$B$94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исход!$B$95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{EEC494D0-5231-784C-A1C1-53D19DA4CAF6}</c15:txfldGUID>
                      <c15:f>исход!$B$95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исход!$B$96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{DB7642A9-BB0B-DC48-B0DD-D52C0231D4D6}</c15:txfldGUID>
                      <c15:f>исход!$B$96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исход!$B$97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{DAD76181-4BFB-7847-B89F-FE8F1E642524}</c15:txfldGUID>
                      <c15:f>исход!$B$97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исход!$B$98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{09E2CF52-3840-E649-BCCF-B24945ADC539}</c15:txfldGUID>
                      <c15:f>исход!$B$98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исход!$B$99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{75D0B50C-2DB3-4448-B1DB-53ABD663BFC2}</c15:txfldGUID>
                      <c15:f>исход!$B$99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исход!$B$100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{B751FA5C-7D92-9646-9BA4-954744ACDCF4}</c15:txfldGUID>
                      <c15:f>исход!$B$100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исход!$B$101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{5790DE1E-560F-1C40-9075-B412FF592D5F}</c15:txfldGUID>
                      <c15:f>исход!$B$101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исход!$B$102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{FF80CCC3-5D02-4A42-9B61-60F1AD2E9FF2}</c15:txfldGUID>
                      <c15:f>исход!$B$102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исход!$B$103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{C17B9A8B-C32A-7745-BF6B-02637F01851B}</c15:txfldGUID>
                      <c15:f>исход!$B$103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0"/>
              <c:tx>
                <c:strRef>
                  <c:f>исход!$B$104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{124606A7-AC08-234A-9739-90207AB7B7C7}</c15:txfldGUID>
                      <c15:f>исход!$B$104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1"/>
              <c:tx>
                <c:strRef>
                  <c:f>исход!$B$105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{978D12CE-8577-C44B-8386-74CAAA0131D1}</c15:txfldGUID>
                      <c15:f>исход!$B$105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2"/>
              <c:tx>
                <c:strRef>
                  <c:f>исход!$B$106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{735D57E8-7481-5745-8999-1E7C4DE05DBB}</c15:txfldGUID>
                      <c15:f>исход!$B$106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3"/>
              <c:tx>
                <c:strRef>
                  <c:f>исход!$B$107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{50DDFD18-CBCB-6F43-B8E4-A31A0DF1E913}</c15:txfldGUID>
                      <c15:f>исход!$B$107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4"/>
              <c:tx>
                <c:strRef>
                  <c:f>исход!$B$108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{E5E5D2F2-11AE-6944-9E35-9431C642357D}</c15:txfldGUID>
                      <c15:f>исход!$B$108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5"/>
              <c:tx>
                <c:strRef>
                  <c:f>исход!$B$109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{9269CF30-39FE-F945-A9D0-0242B30E7DA3}</c15:txfldGUID>
                      <c15:f>исход!$B$109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6"/>
              <c:tx>
                <c:strRef>
                  <c:f>исход!$B$110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{8C3AA253-2712-3445-9E44-A7A1CA53D467}</c15:txfldGUID>
                      <c15:f>исход!$B$110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7"/>
              <c:tx>
                <c:strRef>
                  <c:f>исход!$B$111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{B5A65432-BB48-FC44-A1D1-A04F63840F53}</c15:txfldGUID>
                      <c15:f>исход!$B$111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8"/>
              <c:tx>
                <c:strRef>
                  <c:f>исход!$B$112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{54CBFDBB-B474-D340-902A-804C05FFCC10}</c15:txfldGUID>
                      <c15:f>исход!$B$112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9"/>
              <c:tx>
                <c:strRef>
                  <c:f>исход!$B$113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{3DBCB5F2-47E0-0548-B2E8-6534364416EE}</c15:txfldGUID>
                      <c15:f>исход!$B$113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0"/>
              <c:tx>
                <c:strRef>
                  <c:f>исход!$B$114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{C1658176-6BA1-E04D-8A21-0F98A9837381}</c15:txfldGUID>
                      <c15:f>исход!$B$114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1"/>
              <c:tx>
                <c:strRef>
                  <c:f>исход!$B$115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{BD02810A-53FD-AE4F-8A5A-C7D5B86D693B}</c15:txfldGUID>
                      <c15:f>исход!$B$115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2"/>
              <c:tx>
                <c:strRef>
                  <c:f>исход!$B$116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{F3BCBC36-62DC-B243-8BD7-8C37FF2C18F2}</c15:txfldGUID>
                      <c15:f>исход!$B$116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3"/>
              <c:tx>
                <c:strRef>
                  <c:f>исход!$B$117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{525215F9-13E0-604C-808C-D3CA7B92282C}</c15:txfldGUID>
                      <c15:f>исход!$B$117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4"/>
              <c:tx>
                <c:strRef>
                  <c:f>исход!$B$118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{E6C94EBA-6BAE-4341-A76D-7E1651B21725}</c15:txfldGUID>
                      <c15:f>исход!$B$118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5"/>
              <c:tx>
                <c:strRef>
                  <c:f>исход!$B$119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{7FBE0767-B56D-A64A-8D8A-05A909687537}</c15:txfldGUID>
                      <c15:f>исход!$B$119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6"/>
              <c:tx>
                <c:strRef>
                  <c:f>исход!$B$120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{BED13AF9-4447-B242-8BD4-C8224A6962B8}</c15:txfldGUID>
                      <c15:f>исход!$B$120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7"/>
              <c:tx>
                <c:strRef>
                  <c:f>исход!$B$121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{7F084761-467D-B34E-8554-26D237305E1A}</c15:txfldGUID>
                      <c15:f>исход!$B$121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8"/>
              <c:tx>
                <c:strRef>
                  <c:f>исход!$B$122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{CAF6DD34-C248-CE4D-958C-C6364CDA56C6}</c15:txfldGUID>
                      <c15:f>исход!$B$122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9"/>
              <c:tx>
                <c:strRef>
                  <c:f>исход!$B$123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{282B53DF-4245-7D43-9CDA-A1909D4080C4}</c15:txfldGUID>
                      <c15:f>исход!$B$123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0"/>
              <c:tx>
                <c:strRef>
                  <c:f>исход!$B$124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{F357241D-AAA8-4642-95E3-373F44D66AC1}</c15:txfldGUID>
                      <c15:f>исход!$B$124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tx>
                <c:strRef>
                  <c:f>исход!$B$125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{99F7CFC9-4145-464F-B0F8-C1FB72A94D2C}</c15:txfldGUID>
                      <c15:f>исход!$B$125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2"/>
              <c:tx>
                <c:strRef>
                  <c:f>исход!$B$126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{4447E423-DFC8-AB40-A353-31B6EE52C856}</c15:txfldGUID>
                      <c15:f>исход!$B$126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tx>
                <c:strRef>
                  <c:f>исход!$B$127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{98241285-4D99-2445-A4AA-E2DBDA51F58C}</c15:txfldGUID>
                      <c15:f>исход!$B$127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tx>
                <c:strRef>
                  <c:f>исход!$B$128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{45C09B97-572B-6345-AC47-E4AAC42546C4}</c15:txfldGUID>
                      <c15:f>исход!$B$128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tx>
                <c:strRef>
                  <c:f>исход!$B$129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{F42D94D8-B5C8-AB4C-94E9-05900CE17B52}</c15:txfldGUID>
                      <c15:f>исход!$B$129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tx>
                <c:strRef>
                  <c:f>исход!$B$130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{263B895B-86C3-4B41-BE41-1056CF020F24}</c15:txfldGUID>
                      <c15:f>исход!$B$130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tx>
                <c:strRef>
                  <c:f>исход!$B$131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{0DA3CE33-A079-A643-8580-061EBDF2B3D3}</c15:txfldGUID>
                      <c15:f>исход!$B$131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tx>
                <c:strRef>
                  <c:f>исход!$B$132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{FBA1E850-0396-3A4A-9632-022C6A2A8181}</c15:txfldGUID>
                      <c15:f>исход!$B$132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tx>
                <c:strRef>
                  <c:f>исход!$B$133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{72AF2397-4CF1-5F4F-86A4-7AECC3A1D3E0}</c15:txfldGUID>
                      <c15:f>исход!$B$133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tx>
                <c:strRef>
                  <c:f>исход!$B$134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{058AC380-4633-3843-B286-50129B9DCC4A}</c15:txfldGUID>
                      <c15:f>исход!$B$134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tx>
                <c:strRef>
                  <c:f>исход!$B$135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{56412110-B391-9C49-BCEF-B4B678146C9F}</c15:txfldGUID>
                      <c15:f>исход!$B$135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tx>
                <c:strRef>
                  <c:f>исход!$B$136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{2EA9F26E-F2BD-8344-A436-ACAFD47BF069}</c15:txfldGUID>
                      <c15:f>исход!$B$136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tx>
                <c:strRef>
                  <c:f>исход!$B$137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{B4B7D213-E6C8-7143-9663-51E890B57981}</c15:txfldGUID>
                      <c15:f>исход!$B$137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tx>
                <c:strRef>
                  <c:f>исход!$B$138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{70EAFCE4-AB51-EE4C-9061-7E2CDDD4BDE7}</c15:txfldGUID>
                      <c15:f>исход!$B$138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tx>
                <c:strRef>
                  <c:f>исход!$B$139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{67B47EE7-E209-084A-9989-3FE0D7DFD2F1}</c15:txfldGUID>
                      <c15:f>исход!$B$139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tx>
                <c:strRef>
                  <c:f>исход!$B$140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{074A52F6-8831-0E40-A5FE-63C75B0E3495}</c15:txfldGUID>
                      <c15:f>исход!$B$140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tx>
                <c:strRef>
                  <c:f>исход!$B$141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{55CC8DED-64FD-9A42-8305-4B3FC0E1E8A5}</c15:txfldGUID>
                      <c15:f>исход!$B$141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tx>
                <c:strRef>
                  <c:f>исход!$B$142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{6D6209A4-1AE1-3E41-94FC-602108809C42}</c15:txfldGUID>
                      <c15:f>исход!$B$142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tx>
                <c:strRef>
                  <c:f>исход!$B$143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{7A3F2F82-7AB2-984E-80C5-DEB69356F785}</c15:txfldGUID>
                      <c15:f>исход!$B$143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tx>
                <c:strRef>
                  <c:f>исход!$B$144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{76E2BB59-2FFA-6046-AFE0-67E80F3A4B93}</c15:txfldGUID>
                      <c15:f>исход!$B$144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tx>
                <c:strRef>
                  <c:f>исход!$B$145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{B5A6EDEB-918F-3840-9E4D-BFD565983C85}</c15:txfldGUID>
                      <c15:f>исход!$B$145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tx>
                <c:strRef>
                  <c:f>исход!$B$146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{A3C37D0D-9DEE-A44C-8911-3EA03608EDD2}</c15:txfldGUID>
                      <c15:f>исход!$B$146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tx>
                <c:strRef>
                  <c:f>исход!$B$147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{0CAD7616-B8A6-7C41-9ED3-66554D0F077C}</c15:txfldGUID>
                      <c15:f>исход!$B$147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tx>
                <c:strRef>
                  <c:f>исход!$B$148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{EBBF84BA-5D17-9E49-A006-8E874084519D}</c15:txfldGUID>
                      <c15:f>исход!$B$148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tx>
                <c:strRef>
                  <c:f>исход!$B$149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{B78BD496-1941-DB4C-A9B3-2233BFA01EEC}</c15:txfldGUID>
                      <c15:f>исход!$B$149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tx>
                <c:strRef>
                  <c:f>исход!$B$150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{3E1FF59B-3307-714D-95EF-F894918C54AA}</c15:txfldGUID>
                      <c15:f>исход!$B$150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tx>
                <c:strRef>
                  <c:f>исход!$B$151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{CFD79902-11FD-AE4E-A7EE-7A294330B00F}</c15:txfldGUID>
                      <c15:f>исход!$B$151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tx>
                <c:strRef>
                  <c:f>исход!$B$152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{A70D3DF2-B51E-2445-8AE8-4FCB2606E612}</c15:txfldGUID>
                      <c15:f>исход!$B$152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tx>
                <c:strRef>
                  <c:f>исход!$B$153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{700AC9E9-5890-4040-96B4-CE8859017195}</c15:txfldGUID>
                      <c15:f>исход!$B$153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tx>
                <c:strRef>
                  <c:f>исход!$B$154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{2251D8E2-7F70-6A4C-A928-01F9D917C4A0}</c15:txfldGUID>
                      <c15:f>исход!$B$154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tx>
                <c:strRef>
                  <c:f>исход!$B$155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{4D42C423-FEC1-1E46-947E-E28D8A0E6F59}</c15:txfldGUID>
                      <c15:f>исход!$B$155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tx>
                <c:strRef>
                  <c:f>исход!$B$156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{930EA39E-3B44-8B47-8AAA-0022F1EE23B6}</c15:txfldGUID>
                      <c15:f>исход!$B$156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3"/>
              <c:tx>
                <c:strRef>
                  <c:f>исход!$B$157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{3B36C4B3-0F5F-334B-9C15-810740EE3DDE}</c15:txfldGUID>
                      <c15:f>исход!$B$157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4"/>
              <c:tx>
                <c:strRef>
                  <c:f>исход!$B$158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{C0E9EC88-CB08-D447-9058-C2821968E791}</c15:txfldGUID>
                      <c15:f>исход!$B$158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5"/>
              <c:tx>
                <c:strRef>
                  <c:f>исход!$B$159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{AC614A34-CE80-7A44-B99C-21D6D15D90EB}</c15:txfldGUID>
                      <c15:f>исход!$B$159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tx>
                <c:strRef>
                  <c:f>исход!$B$160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{BB1E6308-6705-934E-8AB0-FFCC3DBF1D9A}</c15:txfldGUID>
                      <c15:f>исход!$B$160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tx>
                <c:strRef>
                  <c:f>исход!$B$161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{A71EBC72-7C47-AE43-9255-6812513BCD11}</c15:txfldGUID>
                      <c15:f>исход!$B$161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tx>
                <c:strRef>
                  <c:f>исход!$B$162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{6F1676B5-64B5-CB4F-B99E-EDF08938DA12}</c15:txfldGUID>
                      <c15:f>исход!$B$162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tx>
                <c:strRef>
                  <c:f>исход!$B$163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{C22AFFE7-8B10-0F44-9933-826823722B62}</c15:txfldGUID>
                      <c15:f>исход!$B$163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0"/>
              <c:tx>
                <c:strRef>
                  <c:f>исход!$B$164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{CFE0C430-E553-694D-AE8A-EE883A3049B0}</c15:txfldGUID>
                      <c15:f>исход!$B$164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1"/>
              <c:tx>
                <c:strRef>
                  <c:f>исход!$B$165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{BAFEAB3F-A982-7041-A575-5AA4979FF8CC}</c15:txfldGUID>
                      <c15:f>исход!$B$165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2"/>
              <c:tx>
                <c:strRef>
                  <c:f>исход!$B$166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{EB39BE1F-5F39-4843-8B4F-A18FE5E2EE09}</c15:txfldGUID>
                      <c15:f>исход!$B$166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3"/>
              <c:tx>
                <c:strRef>
                  <c:f>исход!$B$167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{7CAD799E-2B3E-0842-80C4-6A153986B7DA}</c15:txfldGUID>
                      <c15:f>исход!$B$167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4"/>
              <c:tx>
                <c:strRef>
                  <c:f>исход!$B$168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{22846351-7244-A540-B32C-EF24D2AEBDFE}</c15:txfldGUID>
                      <c15:f>исход!$B$168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5"/>
              <c:tx>
                <c:strRef>
                  <c:f>исход!$B$169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{249E7E57-AF9D-7E43-8D2D-47132993A3ED}</c15:txfldGUID>
                      <c15:f>исход!$B$169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6"/>
              <c:tx>
                <c:strRef>
                  <c:f>исход!$B$170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{2367B09A-A76E-B44F-88CA-11D4CADACCDC}</c15:txfldGUID>
                      <c15:f>исход!$B$170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7"/>
              <c:tx>
                <c:strRef>
                  <c:f>исход!$B$171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{43E56CC3-4C19-144E-A57F-32B3C3D1C794}</c15:txfldGUID>
                      <c15:f>исход!$B$171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8"/>
              <c:tx>
                <c:strRef>
                  <c:f>исход!$B$172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{B0DC1C76-EB57-A741-8DAF-27846E80B87B}</c15:txfldGUID>
                      <c15:f>исход!$B$172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9"/>
              <c:layout>
                <c:manualLayout>
                  <c:x val="-0.0268159432058324"/>
                  <c:y val="-0.0201100910427719"/>
                </c:manualLayout>
              </c:layout>
              <c:tx>
                <c:strRef>
                  <c:f>исход!$B$173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{3414806C-4254-2B48-A3C0-02752C525132}</c15:txfldGUID>
                      <c15:f>исход!$B$173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0"/>
              <c:tx>
                <c:strRef>
                  <c:f>исход!$B$174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{E8BB1F5B-568B-404E-A34C-803E170A1D82}</c15:txfldGUID>
                      <c15:f>исход!$B$174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1"/>
              <c:tx>
                <c:strRef>
                  <c:f>исход!$B$175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{6DF4B3E5-7925-644F-8849-991CCCE1060B}</c15:txfldGUID>
                      <c15:f>исход!$B$175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2"/>
              <c:tx>
                <c:strRef>
                  <c:f>исход!$B$176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{CC28F622-B62D-2A47-A8B0-50B801F3F34E}</c15:txfldGUID>
                      <c15:f>исход!$B$176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3"/>
              <c:tx>
                <c:strRef>
                  <c:f>исход!$B$177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{78237754-335C-DE4D-A4ED-BC93FBCE94BF}</c15:txfldGUID>
                      <c15:f>исход!$B$177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4"/>
              <c:tx>
                <c:strRef>
                  <c:f>исход!$B$178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{8CB4B69D-1A23-834A-8311-607B6B3248ED}</c15:txfldGUID>
                      <c15:f>исход!$B$178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5"/>
              <c:tx>
                <c:strRef>
                  <c:f>исход!$B$179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{2D1F1128-2178-CD48-A7C3-2D9AB5BE0BD9}</c15:txfldGUID>
                      <c15:f>исход!$B$179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6"/>
              <c:tx>
                <c:strRef>
                  <c:f>исход!$B$180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{3411B34D-7713-5544-8FA0-1847EF78EB82}</c15:txfldGUID>
                      <c15:f>исход!$B$180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7"/>
              <c:tx>
                <c:strRef>
                  <c:f>исход!$B$181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{FD3FE0E0-9E7C-1049-9E95-1796F5E8D32A}</c15:txfldGUID>
                      <c15:f>исход!$B$181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8"/>
              <c:tx>
                <c:strRef>
                  <c:f>исход!$B$182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{0E5D3B17-A061-0D41-B881-F8DE33FAF263}</c15:txfldGUID>
                      <c15:f>исход!$B$182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9"/>
              <c:tx>
                <c:strRef>
                  <c:f>исход!$B$183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{EA38A95C-18BD-8D4C-ABCE-625549286E3B}</c15:txfldGUID>
                      <c15:f>исход!$B$183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0"/>
              <c:tx>
                <c:strRef>
                  <c:f>исход!$B$184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{3E459FF2-B02A-BC48-BBC2-661D4E8AA529}</c15:txfldGUID>
                      <c15:f>исход!$B$184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1"/>
              <c:layout>
                <c:manualLayout>
                  <c:x val="-0.0180544967117965"/>
                  <c:y val="-0.021888513935758"/>
                </c:manualLayout>
              </c:layout>
              <c:tx>
                <c:strRef>
                  <c:f>исход!$B$185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{2C86474C-F7B8-5449-BE19-4042B6B26CA7}</c15:txfldGUID>
                      <c15:f>исход!$B$185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2"/>
              <c:tx>
                <c:strRef>
                  <c:f>исход!$B$186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{73CA9923-F96D-F441-A47E-276DFA3D9597}</c15:txfldGUID>
                      <c15:f>исход!$B$186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3"/>
              <c:tx>
                <c:strRef>
                  <c:f>исход!$B$187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{8CAC93DE-A113-CB4D-82C6-601EA15F5FE0}</c15:txfldGUID>
                      <c15:f>исход!$B$187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4"/>
              <c:tx>
                <c:strRef>
                  <c:f>исход!$B$188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{1C6D1ACE-7E79-A444-B8D2-F23EB80C2505}</c15:txfldGUID>
                      <c15:f>исход!$B$188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5"/>
              <c:tx>
                <c:strRef>
                  <c:f>исход!$B$189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{30D8BE17-9B34-034D-86FD-F78BF1A936A3}</c15:txfldGUID>
                      <c15:f>исход!$B$189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6"/>
              <c:tx>
                <c:strRef>
                  <c:f>исход!$B$190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{BE190249-6E7D-5D46-8FDE-246E4E411376}</c15:txfldGUID>
                      <c15:f>исход!$B$190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7"/>
              <c:tx>
                <c:strRef>
                  <c:f>исход!$B$191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{CFC36DE8-5F32-9545-85AB-043D4F33C208}</c15:txfldGUID>
                      <c15:f>исход!$B$191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8"/>
              <c:tx>
                <c:strRef>
                  <c:f>исход!$B$192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{78254ABB-4D21-4544-9B13-ECC62525ADC1}</c15:txfldGUID>
                      <c15:f>исход!$B$192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9"/>
              <c:tx>
                <c:strRef>
                  <c:f>исход!$B$193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{A93F7314-06B3-604D-98BF-CA9E3616369F}</c15:txfldGUID>
                      <c15:f>исход!$B$193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0"/>
              <c:tx>
                <c:strRef>
                  <c:f>исход!$B$194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{6DE7A9B6-ED41-CA41-B31A-D5BFC71A97C2}</c15:txfldGUID>
                      <c15:f>исход!$B$194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1"/>
              <c:tx>
                <c:strRef>
                  <c:f>исход!$B$195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{75F5D946-9ACC-A544-91DB-CC008D503D81}</c15:txfldGUID>
                      <c15:f>исход!$B$195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2"/>
              <c:tx>
                <c:strRef>
                  <c:f>исход!$B$196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{54C90F27-F88C-F945-B6A1-BE5034AE8358}</c15:txfldGUID>
                      <c15:f>исход!$B$196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3"/>
              <c:tx>
                <c:strRef>
                  <c:f>исход!$B$197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{BB488A02-9E07-7549-B8D3-9C3C082237ED}</c15:txfldGUID>
                      <c15:f>исход!$B$197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4"/>
              <c:tx>
                <c:strRef>
                  <c:f>исход!$B$198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{9A38400A-F283-9F46-8CE5-1B84F021C6E6}</c15:txfldGUID>
                      <c15:f>исход!$B$198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5"/>
              <c:tx>
                <c:strRef>
                  <c:f>исход!$B$199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{A8998170-C0BE-9940-9C8D-28D8D8FBCDAA}</c15:txfldGUID>
                      <c15:f>исход!$B$199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6"/>
              <c:tx>
                <c:strRef>
                  <c:f>исход!$B$200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{6A0084B8-D32A-6048-839C-59A1CC388F0D}</c15:txfldGUID>
                      <c15:f>исход!$B$200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7"/>
              <c:tx>
                <c:strRef>
                  <c:f>исход!$B$201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{3FB7A630-4120-494C-900B-AE35343C7862}</c15:txfldGUID>
                      <c15:f>исход!$B$201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8"/>
              <c:tx>
                <c:strRef>
                  <c:f>исход!$B$202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{1AD424DA-BCF0-F049-87D5-B9125BE4ABE1}</c15:txfldGUID>
                      <c15:f>исход!$B$202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9"/>
              <c:tx>
                <c:strRef>
                  <c:f>исход!$B$203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{D4A60808-55F0-BD4F-9A09-B4C872D20CBB}</c15:txfldGUID>
                      <c15:f>исход!$B$203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0"/>
              <c:tx>
                <c:strRef>
                  <c:f>исход!$B$204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{768C1BA2-FD77-1B4E-885E-B0A96A3348FB}</c15:txfldGUID>
                      <c15:f>исход!$B$204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1"/>
              <c:tx>
                <c:strRef>
                  <c:f>исход!$B$205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{D454CE05-2132-7A41-9346-1E29C9188ACC}</c15:txfldGUID>
                      <c15:f>исход!$B$205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2"/>
              <c:tx>
                <c:strRef>
                  <c:f>исход!$B$206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{244CA2CD-772B-7641-8F40-730A6C424D0E}</c15:txfldGUID>
                      <c15:f>исход!$B$206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3"/>
              <c:tx>
                <c:strRef>
                  <c:f>исход!$B$207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{1AD37F75-3683-274C-8DD2-73A7061D4581}</c15:txfldGUID>
                      <c15:f>исход!$B$207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4"/>
              <c:tx>
                <c:strRef>
                  <c:f>исход!$B$208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{C1925749-6AF2-3343-BCF1-2D576BD86551}</c15:txfldGUID>
                      <c15:f>исход!$B$208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5"/>
              <c:tx>
                <c:strRef>
                  <c:f>исход!$B$209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{CC526EA9-1175-7747-9740-5CABDE74BA88}</c15:txfldGUID>
                      <c15:f>исход!$B$209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6"/>
              <c:tx>
                <c:strRef>
                  <c:f>исход!$B$210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{9092E147-70A5-7047-B079-BD800860C415}</c15:txfldGUID>
                      <c15:f>исход!$B$210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7"/>
              <c:tx>
                <c:strRef>
                  <c:f>исход!$B$211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{B4AD63C7-36A0-584A-A201-1337861616EF}</c15:txfldGUID>
                      <c15:f>исход!$B$211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8"/>
              <c:tx>
                <c:strRef>
                  <c:f>исход!$B$212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{60A7D385-2B8A-4F48-98AD-B455C10D2569}</c15:txfldGUID>
                      <c15:f>исход!$B$212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9"/>
              <c:tx>
                <c:strRef>
                  <c:f>исход!$B$213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{CC89DFC3-6C80-0F45-B0CB-027B1CDC24EE}</c15:txfldGUID>
                      <c15:f>исход!$B$213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0"/>
              <c:tx>
                <c:strRef>
                  <c:f>исход!$B$214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{DACA7EF3-4CB2-094C-8ECC-47D7644A4EBB}</c15:txfldGUID>
                      <c15:f>исход!$B$214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1"/>
              <c:tx>
                <c:strRef>
                  <c:f>исход!$B$215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{03DD9C0A-C795-884D-AAAA-BF7F54820507}</c15:txfldGUID>
                      <c15:f>исход!$B$215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2"/>
              <c:tx>
                <c:strRef>
                  <c:f>исход!$B$216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{5C7E6D47-69C1-2E4B-BD8A-8537A1EE0318}</c15:txfldGUID>
                      <c15:f>исход!$B$216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3"/>
              <c:tx>
                <c:strRef>
                  <c:f>исход!$B$217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{592B0501-3039-F14F-81A2-9A615B47B153}</c15:txfldGUID>
                      <c15:f>исход!$B$217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4"/>
              <c:tx>
                <c:strRef>
                  <c:f>исход!$B$218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{ECCC59FF-E665-2944-B491-57B4F3FD5C51}</c15:txfldGUID>
                      <c15:f>исход!$B$218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5"/>
              <c:tx>
                <c:strRef>
                  <c:f>исход!$B$219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{89F14991-DBA8-4D48-98F3-EDF78D74E0E4}</c15:txfldGUID>
                      <c15:f>исход!$B$219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6"/>
              <c:tx>
                <c:strRef>
                  <c:f>исход!$B$220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{DF80D3FD-0013-874A-97D4-9C61262956DB}</c15:txfldGUID>
                      <c15:f>исход!$B$220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7"/>
              <c:tx>
                <c:strRef>
                  <c:f>исход!$B$221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{B5F05CCA-15CF-1342-BD48-878FD3FFBAE2}</c15:txfldGUID>
                      <c15:f>исход!$B$221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8"/>
              <c:tx>
                <c:strRef>
                  <c:f>исход!$B$222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{9B1EC945-A0FE-5147-AD8D-FF4A1EC38E14}</c15:txfldGUID>
                      <c15:f>исход!$B$222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9"/>
              <c:tx>
                <c:strRef>
                  <c:f>исход!$B$223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{4B0EBB94-7BF2-0947-B5A2-93306416CCE6}</c15:txfldGUID>
                      <c15:f>исход!$B$223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0"/>
              <c:tx>
                <c:strRef>
                  <c:f>исход!$B$224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{36B36EC1-7A30-374F-8FFA-2437DAA2EA05}</c15:txfldGUID>
                      <c15:f>исход!$B$224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1"/>
              <c:tx>
                <c:strRef>
                  <c:f>исход!$B$225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{13747446-AF07-D64A-A159-FCCE44238DC4}</c15:txfldGUID>
                      <c15:f>исход!$B$225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2"/>
              <c:tx>
                <c:strRef>
                  <c:f>исход!$B$226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{6DBAE9FA-87E4-A140-8446-58547298F29B}</c15:txfldGUID>
                      <c15:f>исход!$B$226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3"/>
              <c:tx>
                <c:strRef>
                  <c:f>исход!$B$227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{1ADDAA7F-73C4-0B43-A64E-0AC09CDD12AA}</c15:txfldGUID>
                      <c15:f>исход!$B$227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4"/>
              <c:tx>
                <c:strRef>
                  <c:f>исход!$B$228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{87EB7591-D667-7B40-A746-83FBD58FD216}</c15:txfldGUID>
                      <c15:f>исход!$B$228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5"/>
              <c:tx>
                <c:strRef>
                  <c:f>исход!$B$229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{1BC3845D-7A65-B840-A074-3E60E40F3F69}</c15:txfldGUID>
                      <c15:f>исход!$B$229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6"/>
              <c:tx>
                <c:strRef>
                  <c:f>исход!$B$230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{8EB39D5E-FCF6-B244-BE24-39EABF51F5FC}</c15:txfldGUID>
                      <c15:f>исход!$B$230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7"/>
              <c:tx>
                <c:strRef>
                  <c:f>исход!$B$231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{36C69E45-9D8B-3F4B-A0FA-926BF0B9350A}</c15:txfldGUID>
                      <c15:f>исход!$B$231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8"/>
              <c:tx>
                <c:strRef>
                  <c:f>исход!$B$232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{6193361B-1FFF-7A4E-AE69-00CE36A78144}</c15:txfldGUID>
                      <c15:f>исход!$B$232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  <c:pt idx="3">
                  <c:v>61.382</c:v>
                </c:pt>
                <c:pt idx="4">
                  <c:v>63.42800000000001</c:v>
                </c:pt>
                <c:pt idx="5">
                  <c:v>42.944</c:v>
                </c:pt>
                <c:pt idx="6">
                  <c:v>50.94600000000001</c:v>
                </c:pt>
                <c:pt idx="7">
                  <c:v>65.204</c:v>
                </c:pt>
                <c:pt idx="9">
                  <c:v>79.819</c:v>
                </c:pt>
                <c:pt idx="10">
                  <c:v>64.767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  <c:pt idx="3">
                  <c:v>37.0</c:v>
                </c:pt>
                <c:pt idx="4">
                  <c:v>53.0</c:v>
                </c:pt>
                <c:pt idx="5">
                  <c:v>48.0</c:v>
                </c:pt>
                <c:pt idx="6">
                  <c:v>35.0</c:v>
                </c:pt>
                <c:pt idx="7">
                  <c:v>58.0</c:v>
                </c:pt>
                <c:pt idx="9">
                  <c:v>53.0</c:v>
                </c:pt>
                <c:pt idx="10">
                  <c:v>45.0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9.305000000000006</c:v>
                </c:pt>
                <c:pt idx="3">
                  <c:v>6.016</c:v>
                </c:pt>
                <c:pt idx="4">
                  <c:v>5.809</c:v>
                </c:pt>
                <c:pt idx="5">
                  <c:v>4.999</c:v>
                </c:pt>
                <c:pt idx="6">
                  <c:v>4.758</c:v>
                </c:pt>
                <c:pt idx="7">
                  <c:v>3.47</c:v>
                </c:pt>
                <c:pt idx="9">
                  <c:v>3.055</c:v>
                </c:pt>
                <c:pt idx="10">
                  <c:v>2.894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518170048"/>
        <c:axId val="1517667600"/>
      </c:bubbleChart>
      <c:valAx>
        <c:axId val="1518170048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7667600"/>
        <c:crossesAt val="41.0"/>
        <c:crossBetween val="midCat"/>
      </c:valAx>
      <c:valAx>
        <c:axId val="1517667600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170048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947235226036"/>
          <c:y val="0.168744949378815"/>
          <c:w val="0.913538193784656"/>
          <c:h val="0.780904639579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8-4A57-A6CA-7AE8F25F1BF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08-4A57-A6CA-7AE8F25F1BFC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8-4A57-A6CA-7AE8F25F1BFC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08-4A57-A6CA-7AE8F25F1BFC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8-4A57-A6CA-7AE8F25F1BFC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08-4A57-A6CA-7AE8F25F1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Топ-3</c:v>
                </c:pt>
                <c:pt idx="1">
                  <c:v>Топ-10</c:v>
                </c:pt>
                <c:pt idx="2">
                  <c:v>Топ-50</c:v>
                </c:pt>
                <c:pt idx="3">
                  <c:v>Остальные</c:v>
                </c:pt>
                <c:pt idx="4">
                  <c:v>Локальные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</c:v>
                </c:pt>
                <c:pt idx="1">
                  <c:v>31.8</c:v>
                </c:pt>
                <c:pt idx="2">
                  <c:v>30.6</c:v>
                </c:pt>
                <c:pt idx="3">
                  <c:v>5.1</c:v>
                </c:pt>
                <c:pt idx="4" formatCode="0.0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8-4A57-A6CA-7AE8F25F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spPr>
            <a:solidFill>
              <a:srgbClr val="EB7712">
                <a:alpha val="6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9ED-937B-9485264888A4}"/>
              </c:ext>
            </c:extLst>
          </c:dPt>
          <c:dPt>
            <c:idx val="1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9ED-937B-9485264888A4}"/>
              </c:ext>
            </c:extLst>
          </c:dPt>
          <c:dPt>
            <c:idx val="2"/>
            <c:invertIfNegative val="0"/>
            <c:bubble3D val="0"/>
            <c:spPr>
              <a:solidFill>
                <a:srgbClr val="50CFB4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9ED-937B-9485264888A4}"/>
              </c:ext>
            </c:extLst>
          </c:dPt>
          <c:dPt>
            <c:idx val="3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9ED-937B-9485264888A4}"/>
              </c:ext>
            </c:extLst>
          </c:dPt>
          <c:dPt>
            <c:idx val="4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9ED-937B-9485264888A4}"/>
              </c:ext>
            </c:extLst>
          </c:dPt>
          <c:dPt>
            <c:idx val="5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9ED-937B-9485264888A4}"/>
              </c:ext>
            </c:extLst>
          </c:dPt>
          <c:dPt>
            <c:idx val="6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9ED-937B-9485264888A4}"/>
              </c:ext>
            </c:extLst>
          </c:dPt>
          <c:dPt>
            <c:idx val="7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9ED-937B-9485264888A4}"/>
              </c:ext>
            </c:extLst>
          </c:dPt>
          <c:dPt>
            <c:idx val="8"/>
            <c:invertIfNegative val="0"/>
            <c:bubble3D val="0"/>
            <c:spPr>
              <a:solidFill>
                <a:srgbClr val="ECBD31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9ED-937B-9485264888A4}"/>
              </c:ext>
            </c:extLst>
          </c:dPt>
          <c:dPt>
            <c:idx val="9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9ED-937B-9485264888A4}"/>
              </c:ext>
            </c:extLst>
          </c:dPt>
          <c:dPt>
            <c:idx val="10"/>
            <c:invertIfNegative val="0"/>
            <c:bubble3D val="0"/>
            <c:spPr>
              <a:solidFill>
                <a:srgbClr val="0D8EC5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9ED-937B-9485264888A4}"/>
              </c:ext>
            </c:extLst>
          </c:dPt>
          <c:dPt>
            <c:idx val="1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9ED-937B-9485264888A4}"/>
              </c:ext>
            </c:extLst>
          </c:dPt>
          <c:dPt>
            <c:idx val="1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C3-49ED-937B-9485264888A4}"/>
              </c:ext>
            </c:extLst>
          </c:dPt>
          <c:dPt>
            <c:idx val="1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C3-49ED-937B-9485264888A4}"/>
              </c:ext>
            </c:extLst>
          </c:dPt>
          <c:dPt>
            <c:idx val="1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C3-49ED-937B-9485264888A4}"/>
              </c:ext>
            </c:extLst>
          </c:dPt>
          <c:dPt>
            <c:idx val="1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3C3-49ED-937B-9485264888A4}"/>
              </c:ext>
            </c:extLst>
          </c:dPt>
          <c:dPt>
            <c:idx val="1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3C3-49ED-937B-9485264888A4}"/>
              </c:ext>
            </c:extLst>
          </c:dPt>
          <c:dPt>
            <c:idx val="1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3C3-49ED-937B-9485264888A4}"/>
              </c:ext>
            </c:extLst>
          </c:dPt>
          <c:dPt>
            <c:idx val="1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3C3-49ED-937B-9485264888A4}"/>
              </c:ext>
            </c:extLst>
          </c:dPt>
          <c:dPt>
            <c:idx val="1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3C3-49ED-937B-9485264888A4}"/>
              </c:ext>
            </c:extLst>
          </c:dPt>
          <c:dPt>
            <c:idx val="2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3C3-49ED-937B-9485264888A4}"/>
              </c:ext>
            </c:extLst>
          </c:dPt>
          <c:dPt>
            <c:idx val="2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3C3-49ED-937B-9485264888A4}"/>
              </c:ext>
            </c:extLst>
          </c:dPt>
          <c:dPt>
            <c:idx val="2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3C3-49ED-937B-9485264888A4}"/>
              </c:ext>
            </c:extLst>
          </c:dPt>
          <c:dPt>
            <c:idx val="2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3C3-49ED-937B-9485264888A4}"/>
              </c:ext>
            </c:extLst>
          </c:dPt>
          <c:dPt>
            <c:idx val="2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3C3-49ED-937B-9485264888A4}"/>
              </c:ext>
            </c:extLst>
          </c:dPt>
          <c:dPt>
            <c:idx val="2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3C3-49ED-937B-9485264888A4}"/>
              </c:ext>
            </c:extLst>
          </c:dPt>
          <c:dPt>
            <c:idx val="2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3C3-49ED-937B-9485264888A4}"/>
              </c:ext>
            </c:extLst>
          </c:dPt>
          <c:dPt>
            <c:idx val="2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3C3-49ED-937B-9485264888A4}"/>
              </c:ext>
            </c:extLst>
          </c:dPt>
          <c:dPt>
            <c:idx val="2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83C3-49ED-937B-9485264888A4}"/>
              </c:ext>
            </c:extLst>
          </c:dPt>
          <c:dPt>
            <c:idx val="2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83C3-49ED-937B-9485264888A4}"/>
              </c:ext>
            </c:extLst>
          </c:dPt>
          <c:dPt>
            <c:idx val="3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83C3-49ED-937B-9485264888A4}"/>
              </c:ext>
            </c:extLst>
          </c:dPt>
          <c:dPt>
            <c:idx val="3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83C3-49ED-937B-9485264888A4}"/>
              </c:ext>
            </c:extLst>
          </c:dPt>
          <c:dPt>
            <c:idx val="3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83C3-49ED-937B-9485264888A4}"/>
              </c:ext>
            </c:extLst>
          </c:dPt>
          <c:dPt>
            <c:idx val="3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83C3-49ED-937B-9485264888A4}"/>
              </c:ext>
            </c:extLst>
          </c:dPt>
          <c:dPt>
            <c:idx val="3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83C3-49ED-937B-9485264888A4}"/>
              </c:ext>
            </c:extLst>
          </c:dPt>
          <c:dPt>
            <c:idx val="3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83C3-49ED-937B-9485264888A4}"/>
              </c:ext>
            </c:extLst>
          </c:dPt>
          <c:dPt>
            <c:idx val="3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83C3-49ED-937B-9485264888A4}"/>
              </c:ext>
            </c:extLst>
          </c:dPt>
          <c:dPt>
            <c:idx val="3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83C3-49ED-937B-9485264888A4}"/>
              </c:ext>
            </c:extLst>
          </c:dPt>
          <c:dPt>
            <c:idx val="3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83C3-49ED-937B-9485264888A4}"/>
              </c:ext>
            </c:extLst>
          </c:dPt>
          <c:dPt>
            <c:idx val="3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83C3-49ED-937B-9485264888A4}"/>
              </c:ext>
            </c:extLst>
          </c:dPt>
          <c:dPt>
            <c:idx val="40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83C3-49ED-937B-9485264888A4}"/>
              </c:ext>
            </c:extLst>
          </c:dPt>
          <c:dPt>
            <c:idx val="41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83C3-49ED-937B-9485264888A4}"/>
              </c:ext>
            </c:extLst>
          </c:dPt>
          <c:dPt>
            <c:idx val="42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83C3-49ED-937B-9485264888A4}"/>
              </c:ext>
            </c:extLst>
          </c:dPt>
          <c:dPt>
            <c:idx val="4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83C3-49ED-937B-9485264888A4}"/>
              </c:ext>
            </c:extLst>
          </c:dPt>
          <c:dPt>
            <c:idx val="44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83C3-49ED-937B-9485264888A4}"/>
              </c:ext>
            </c:extLst>
          </c:dPt>
          <c:dPt>
            <c:idx val="45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83C3-49ED-937B-9485264888A4}"/>
              </c:ext>
            </c:extLst>
          </c:dPt>
          <c:dPt>
            <c:idx val="46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83C3-49ED-937B-9485264888A4}"/>
              </c:ext>
            </c:extLst>
          </c:dPt>
          <c:dPt>
            <c:idx val="47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83C3-49ED-937B-9485264888A4}"/>
              </c:ext>
            </c:extLst>
          </c:dPt>
          <c:dPt>
            <c:idx val="48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83C3-49ED-937B-9485264888A4}"/>
              </c:ext>
            </c:extLst>
          </c:dPt>
          <c:dPt>
            <c:idx val="49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83C3-49ED-937B-9485264888A4}"/>
              </c:ext>
            </c:extLst>
          </c:dPt>
          <c:dPt>
            <c:idx val="53"/>
            <c:invertIfNegative val="0"/>
            <c:bubble3D val="0"/>
            <c:spPr>
              <a:solidFill>
                <a:srgbClr val="C4220D">
                  <a:alpha val="69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83C3-49ED-937B-9485264888A4}"/>
              </c:ext>
            </c:extLst>
          </c:dPt>
          <c:dLbls>
            <c:dLbl>
              <c:idx val="0"/>
              <c:layout/>
              <c:tx>
                <c:strRef>
                  <c:f>исход!$B$4</c:f>
                  <c:strCache>
                    <c:ptCount val="1"/>
                    <c:pt idx="0">
                      <c:v>РОССИЯ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{6C504CC8-73EE-4C4C-B7C3-C33A6BAAB609}</c15:txfldGUID>
                      <c15:f>исход!$B$4</c15:f>
                      <c15:dlblFieldTableCache>
                        <c:ptCount val="1"/>
                        <c:pt idx="0">
                          <c:v>РОССИЯ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0818300237778692"/>
                  <c:y val="-0.0994641213693038"/>
                </c:manualLayout>
              </c:layout>
              <c:tx>
                <c:strRef>
                  <c:f>исход!$B$5</c:f>
                  <c:strCache>
                    <c:ptCount val="1"/>
                    <c:pt idx="0">
                      <c:v>ПЕРВЫЙ КАНАЛ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{DD2EC576-8C77-6141-A6B3-CED6B18DB7B0}</c15:txfldGUID>
                      <c15:f>исход!$B$5</c15:f>
                      <c15:dlblFieldTableCache>
                        <c:ptCount val="1"/>
                        <c:pt idx="0">
                          <c:v>ПЕРВЫЙ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исход!$B$6</c:f>
                  <c:strCache>
                    <c:ptCount val="1"/>
                    <c:pt idx="0">
                      <c:v>НТВ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{CCD00FF9-9380-7245-BFBB-AD021C7DD6D6}</c15:txfldGUID>
                      <c15:f>исход!$B$6</c15:f>
                      <c15:dlblFieldTableCache>
                        <c:ptCount val="1"/>
                        <c:pt idx="0">
                          <c:v>НТВ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исход!$B$7</c:f>
                  <c:strCache>
                    <c:ptCount val="1"/>
                    <c:pt idx="0">
                      <c:v>ТНТ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{F903D8A2-2EE0-1146-B813-9BDB04ED0C24}</c15:txfldGUID>
                      <c15:f>исход!$B$7</c15:f>
                      <c15:dlblFieldTableCache>
                        <c:ptCount val="1"/>
                        <c:pt idx="0">
                          <c:v>ТНТ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исход!$B$8</c:f>
                  <c:strCache>
                    <c:ptCount val="1"/>
                    <c:pt idx="0">
                      <c:v>ПЯТЫЙ КАНАЛ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{ABB6BDAE-20E1-1D4F-B216-E392DAA5B549}</c15:txfldGUID>
                      <c15:f>исход!$B$8</c15:f>
                      <c15:dlblFieldTableCache>
                        <c:ptCount val="1"/>
                        <c:pt idx="0">
                          <c:v>ПЯТЫЙ КАНАЛ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0810903276974046"/>
                  <c:y val="-0.063395325584302"/>
                </c:manualLayout>
              </c:layout>
              <c:tx>
                <c:strRef>
                  <c:f>исход!$B$9</c:f>
                  <c:strCache>
                    <c:ptCount val="1"/>
                    <c:pt idx="0">
                      <c:v>РЕН ТВ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{79F2B2E9-F318-FA4F-B317-155D5616D32B}</c15:txfldGUID>
                      <c15:f>исход!$B$9</c15:f>
                      <c15:dlblFieldTableCache>
                        <c:ptCount val="1"/>
                        <c:pt idx="0">
                          <c:v>РЕН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исход!$B$10</c:f>
                  <c:strCache>
                    <c:ptCount val="1"/>
                    <c:pt idx="0">
                      <c:v>СТС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{037BA8E5-3CAC-C245-BC21-222ABC9B9677}</c15:txfldGUID>
                      <c15:f>исход!$B$10</c15:f>
                      <c15:dlblFieldTableCache>
                        <c:ptCount val="1"/>
                        <c:pt idx="0">
                          <c:v>СТС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исход!$B$11</c:f>
                  <c:strCache>
                    <c:ptCount val="1"/>
                    <c:pt idx="0">
                      <c:v>ТВ ЦЕНТР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{39CA7E2A-2BDC-044B-8BED-432CB344F8BA}</c15:txfldGUID>
                      <c15:f>исход!$B$11</c15:f>
                      <c15:dlblFieldTableCache>
                        <c:ptCount val="1"/>
                        <c:pt idx="0">
                          <c:v>ТВ ЦЕНТР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036875000201635"/>
                  <c:y val="-0.0605931780932711"/>
                </c:manualLayout>
              </c:layout>
              <c:tx>
                <c:strRef>
                  <c:f>исход!$B$12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{53454A6B-DE39-7247-BECE-236A4A899060}</c15:txfldGUID>
                      <c15:f>исход!$B$12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исход!$B$13</c:f>
                  <c:strCache>
                    <c:ptCount val="1"/>
                    <c:pt idx="0">
                      <c:v>ДОМАШНИЙ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{5DD4948B-0655-804B-808A-1C15C32DD00B}</c15:txfldGUID>
                      <c15:f>исход!$B$13</c15:f>
                      <c15:dlblFieldTableCache>
                        <c:ptCount val="1"/>
                        <c:pt idx="0">
                          <c:v>ДОМАШНИЙ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0230601451815401"/>
                  <c:y val="-0.0507686539182603"/>
                </c:manualLayout>
              </c:layout>
              <c:tx>
                <c:strRef>
                  <c:f>исход!$B$14</c:f>
                  <c:strCache>
                    <c:ptCount val="1"/>
                    <c:pt idx="0">
                      <c:v>ТВ-3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{205A5B26-22D2-F145-A9F1-3D97BC0A2F93}</c15:txfldGUID>
                      <c15:f>исход!$B$14</c15:f>
                      <c15:dlblFieldTableCache>
                        <c:ptCount val="1"/>
                        <c:pt idx="0">
                          <c:v>ТВ-3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исход!$B$15</c:f>
                  <c:strCache>
                    <c:ptCount val="1"/>
                    <c:pt idx="0">
                      <c:v>ЗВЕЗДА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{ACBDE329-A117-464B-B678-E5A7E0D750C5}</c15:txfldGUID>
                      <c15:f>исход!$B$15</c15:f>
                      <c15:dlblFieldTableCache>
                        <c:ptCount val="1"/>
                        <c:pt idx="0">
                          <c:v>ЗВЕЗДА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исход!$B$16</c:f>
                  <c:strCache>
                    <c:ptCount val="1"/>
                    <c:pt idx="0">
                      <c:v>КАРУСЕЛЬ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{92699E9E-D1A1-464E-B1CE-DC4CD86976A8}</c15:txfldGUID>
                      <c15:f>исход!$B$16</c15:f>
                      <c15:dlblFieldTableCache>
                        <c:ptCount val="1"/>
                        <c:pt idx="0">
                          <c:v>КАРУСЕЛЬ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041693058980593"/>
                  <c:y val="-0.0502354705661791"/>
                </c:manualLayout>
              </c:layout>
              <c:tx>
                <c:strRef>
                  <c:f>исход!$B$17</c:f>
                  <c:strCache>
                    <c:ptCount val="1"/>
                    <c:pt idx="0">
                      <c:v>РОССИЯ 24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{933BF297-AFC4-2C43-A588-B2D3F7CC01A9}</c15:txfldGUID>
                      <c15:f>исход!$B$17</c15:f>
                      <c15:dlblFieldTableCache>
                        <c:ptCount val="1"/>
                        <c:pt idx="0">
                          <c:v>РОССИЯ 24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исход!$B$18</c:f>
                  <c:strCache>
                    <c:ptCount val="1"/>
                    <c:pt idx="0">
                      <c:v>МАТЧ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{8E8FF0B6-92A6-B543-92C0-C5410B3FF34A}</c15:txfldGUID>
                      <c15:f>исход!$B$18</c15:f>
                      <c15:dlblFieldTableCache>
                        <c:ptCount val="1"/>
                        <c:pt idx="0">
                          <c:v>МАТЧ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исход!$B$19</c:f>
                  <c:strCache>
                    <c:ptCount val="1"/>
                    <c:pt idx="0">
                      <c:v>КАНАЛ DISNEY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{7C356723-3FF4-784F-818F-C9180FB72D19}</c15:txfldGUID>
                      <c15:f>исход!$B$19</c15:f>
                      <c15:dlblFieldTableCache>
                        <c:ptCount val="1"/>
                        <c:pt idx="0">
                          <c:v>КАНАЛ DISNEY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0.0338106211586605"/>
                  <c:y val="-0.0510392450943633"/>
                </c:manualLayout>
              </c:layout>
              <c:tx>
                <c:strRef>
                  <c:f>исход!$B$20</c:f>
                  <c:strCache>
                    <c:ptCount val="1"/>
                    <c:pt idx="0">
                      <c:v>ПЯТНИЦА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{3024FC95-5512-2144-84F6-E1B5A22ED5B9}</c15:txfldGUID>
                      <c15:f>исход!$B$20</c15:f>
                      <c15:dlblFieldTableCache>
                        <c:ptCount val="1"/>
                        <c:pt idx="0">
                          <c:v>ПЯТНИЦА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исход!$B$21</c:f>
                  <c:strCache>
                    <c:ptCount val="1"/>
                    <c:pt idx="0">
                      <c:v>РОССИЯ К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{FD0EDCBA-9256-6643-B455-8C68F4F5F0EC}</c15:txfldGUID>
                      <c15:f>исход!$B$21</c15:f>
                      <c15:dlblFieldTableCache>
                        <c:ptCount val="1"/>
                        <c:pt idx="0">
                          <c:v>РОССИЯ К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011996580701352"/>
                  <c:y val="-0.0183551428192559"/>
                </c:manualLayout>
              </c:layout>
              <c:tx>
                <c:strRef>
                  <c:f>исход!$B$22</c:f>
                  <c:strCache>
                    <c:ptCount val="1"/>
                    <c:pt idx="0">
                      <c:v>ДОМ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{1F183725-E744-9444-B92F-98E376D294FB}</c15:txfldGUID>
                      <c15:f>исход!$B$22</c15:f>
                      <c15:dlblFieldTableCache>
                        <c:ptCount val="1"/>
                        <c:pt idx="0">
                          <c:v>ДОМ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/>
              <c:tx>
                <c:strRef>
                  <c:f>исход!$B$23</c:f>
                  <c:strCache>
                    <c:ptCount val="1"/>
                    <c:pt idx="0">
                      <c:v>ЧЕ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{2167F45F-113C-2043-9F2A-87A52C93AB8E}</c15:txfldGUID>
                      <c15:f>исход!$B$23</c15:f>
                      <c15:dlblFieldTableCache>
                        <c:ptCount val="1"/>
                        <c:pt idx="0">
                          <c:v>ЧЕ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/>
              <c:tx>
                <c:strRef>
                  <c:f>исход!$B$24</c:f>
                  <c:strCache>
                    <c:ptCount val="1"/>
                    <c:pt idx="0">
                      <c:v>РУССКИЙ РОМАН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{32FFAE65-437E-094A-9B41-5302420BFAE5}</c15:txfldGUID>
                      <c15:f>исход!$B$24</c15:f>
                      <c15:dlblFieldTableCache>
                        <c:ptCount val="1"/>
                        <c:pt idx="0">
                          <c:v>РУССКИЙ РОМАН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исход!$B$25</c:f>
                  <c:strCache>
                    <c:ptCount val="1"/>
                    <c:pt idx="0">
                      <c:v>МУЛЬТ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{6C9C94D1-C9FF-F946-A9C6-A266A7C1FCF2}</c15:txfldGUID>
                      <c15:f>исход!$B$25</c15:f>
                      <c15:dlblFieldTableCache>
                        <c:ptCount val="1"/>
                        <c:pt idx="0">
                          <c:v>МУЛЬТ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исход!$B$26</c:f>
                  <c:strCache>
                    <c:ptCount val="1"/>
                    <c:pt idx="0">
                      <c:v>Ю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{A11AC6B0-E09A-2B4F-A62F-27A1FC518A34}</c15:txfldGUID>
                      <c15:f>исход!$B$26</c15:f>
                      <c15:dlblFieldTableCache>
                        <c:ptCount val="1"/>
                        <c:pt idx="0">
                          <c:v>Ю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/>
              <c:tx>
                <c:strRef>
                  <c:f>исход!$B$27</c:f>
                  <c:strCache>
                    <c:ptCount val="1"/>
                    <c:pt idx="0">
                      <c:v>МИР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{73E4D152-400D-DB4E-857D-E7B6ACB09DF5}</c15:txfldGUID>
                      <c15:f>исход!$B$27</c15:f>
                      <c15:dlblFieldTableCache>
                        <c:ptCount val="1"/>
                        <c:pt idx="0">
                          <c:v>МИР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/>
              <c:tx>
                <c:strRef>
                  <c:f>исход!$B$28</c:f>
                  <c:strCache>
                    <c:ptCount val="1"/>
                    <c:pt idx="0">
                      <c:v>ТНТ 4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{EE05B731-4E49-6049-9E23-43A9981098BA}</c15:txfldGUID>
                      <c15:f>исход!$B$28</c15:f>
                      <c15:dlblFieldTableCache>
                        <c:ptCount val="1"/>
                        <c:pt idx="0">
                          <c:v>ТНТ 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/>
              <c:tx>
                <c:strRef>
                  <c:f>исход!$B$29</c:f>
                  <c:strCache>
                    <c:ptCount val="1"/>
                    <c:pt idx="0">
                      <c:v>МУЗ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{45611710-B114-2A43-B7A7-B52483255696}</c15:txfldGUID>
                      <c15:f>исход!$B$29</c15:f>
                      <c15:dlblFieldTableCache>
                        <c:ptCount val="1"/>
                        <c:pt idx="0">
                          <c:v>МУЗ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/>
              <c:tx>
                <c:strRef>
                  <c:f>исход!$B$30</c:f>
                  <c:strCache>
                    <c:ptCount val="1"/>
                    <c:pt idx="0">
                      <c:v>СТС LOVE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{00DF2A90-745B-B241-B23D-1ECDCDF3A60A}</c15:txfldGUID>
                      <c15:f>исход!$B$30</c15:f>
                      <c15:dlblFieldTableCache>
                        <c:ptCount val="1"/>
                        <c:pt idx="0">
                          <c:v>СТС LOVE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/>
              <c:tx>
                <c:strRef>
                  <c:f>исход!$B$31</c:f>
                  <c:strCache>
                    <c:ptCount val="1"/>
                    <c:pt idx="0">
                      <c:v>ОТР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{8C219D91-6A58-0F41-A84A-665CF6831590}</c15:txfldGUID>
                      <c15:f>исход!$B$31</c15:f>
                      <c15:dlblFieldTableCache>
                        <c:ptCount val="1"/>
                        <c:pt idx="0">
                          <c:v>ОТР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/>
              <c:tx>
                <c:strRef>
                  <c:f>исход!$B$32</c:f>
                  <c:strCache>
                    <c:ptCount val="1"/>
                    <c:pt idx="0">
                      <c:v>2X2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{8512EF33-85C9-5545-91CD-65C40AD91E34}</c15:txfldGUID>
                      <c15:f>исход!$B$32</c15:f>
                      <c15:dlblFieldTableCache>
                        <c:ptCount val="1"/>
                        <c:pt idx="0">
                          <c:v>2X2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/>
              <c:tx>
                <c:strRef>
                  <c:f>исход!$B$33</c:f>
                  <c:strCache>
                    <c:ptCount val="1"/>
                    <c:pt idx="0">
                      <c:v>NICKELODEON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{526B439F-E1B5-6D46-A05F-A37289665DE1}</c15:txfldGUID>
                      <c15:f>исход!$B$33</c15:f>
                      <c15:dlblFieldTableCache>
                        <c:ptCount val="1"/>
                        <c:pt idx="0">
                          <c:v>NICKELODEON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0932312705593719"/>
                  <c:y val="-0.0157306997648334"/>
                </c:manualLayout>
              </c:layout>
              <c:tx>
                <c:strRef>
                  <c:f>исход!$B$34</c:f>
                  <c:strCache>
                    <c:ptCount val="1"/>
                    <c:pt idx="0">
                      <c:v>РУССКИЙ ДЕТЕКТИВ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{B9000522-D6E2-2D47-8AFC-378E3D729570}</c15:txfldGUID>
                      <c15:f>исход!$B$34</c15:f>
                      <c15:dlblFieldTableCache>
                        <c:ptCount val="1"/>
                        <c:pt idx="0">
                          <c:v>РУССКИЙ ДЕТЕКТИВ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0218835661337657"/>
                  <c:y val="-0.00133958255218098"/>
                </c:manualLayout>
              </c:layout>
              <c:tx>
                <c:strRef>
                  <c:f>исход!$B$35</c:f>
                  <c:strCache>
                    <c:ptCount val="1"/>
                    <c:pt idx="0">
                      <c:v>TV 1000 РУССКОЕ КИНО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{E5D45D90-3768-0543-8036-A2BAC5EADEB3}</c15:txfldGUID>
                      <c15:f>исход!$B$35</c15:f>
                      <c15:dlblFieldTableCache>
                        <c:ptCount val="1"/>
                        <c:pt idx="0">
                          <c:v>TV 1000 РУССКОЕ КИНО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>
                <c:manualLayout>
                  <c:x val="-0.0167609701834882"/>
                  <c:y val="0.0243173353330834"/>
                </c:manualLayout>
              </c:layout>
              <c:tx>
                <c:strRef>
                  <c:f>исход!$B$36</c:f>
                  <c:strCache>
                    <c:ptCount val="1"/>
                    <c:pt idx="0">
                      <c:v>DISCOVERY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{3E715701-D8FA-5648-A9D8-55CA5C18FD13}</c15:txfldGUID>
                      <c15:f>исход!$B$36</c15:f>
                      <c15:dlblFieldTableCache>
                        <c:ptCount val="1"/>
                        <c:pt idx="0">
                          <c:v>DISCOVERY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/>
              <c:tx>
                <c:strRef>
                  <c:f>исход!$B$37</c:f>
                  <c:strCache>
                    <c:ptCount val="1"/>
                    <c:pt idx="0">
                      <c:v>TV 1000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{1A53572B-964E-9242-9D6B-28ACC061FE6C}</c15:txfldGUID>
                      <c15:f>исход!$B$37</c15:f>
                      <c15:dlblFieldTableCache>
                        <c:ptCount val="1"/>
                        <c:pt idx="0">
                          <c:v>TV 1000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/>
              <c:tx>
                <c:strRef>
                  <c:f>исход!$B$38</c:f>
                  <c:strCache>
                    <c:ptCount val="1"/>
                    <c:pt idx="0">
                      <c:v>TV 1000 ACTION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{81D52E29-4942-FF47-90AA-6F1725BC74B6}</c15:txfldGUID>
                      <c15:f>исход!$B$38</c15:f>
                      <c15:dlblFieldTableCache>
                        <c:ptCount val="1"/>
                        <c:pt idx="0">
                          <c:v>TV 1000 ACTION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layout/>
              <c:tx>
                <c:strRef>
                  <c:f>исход!$B$39</c:f>
                  <c:strCache>
                    <c:ptCount val="1"/>
                    <c:pt idx="0">
                      <c:v>CARTOON NETWORK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{98F2B371-5273-9D48-8787-575743E10CE3}</c15:txfldGUID>
                      <c15:f>исход!$B$39</c15:f>
                      <c15:dlblFieldTableCache>
                        <c:ptCount val="1"/>
                        <c:pt idx="0">
                          <c:v>CARTOON NETWORK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layout>
                <c:manualLayout>
                  <c:x val="-0.106198495039726"/>
                  <c:y val="-0.0374869904817873"/>
                </c:manualLayout>
              </c:layout>
              <c:tx>
                <c:strRef>
                  <c:f>исход!$B$40</c:f>
                  <c:strCache>
                    <c:ptCount val="1"/>
                    <c:pt idx="0">
                      <c:v>НАСТОЯЩЕЕ СТРАШНОЕ ТЕЛЕВИДЕНИЕ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{1FEE24C5-1FD1-0547-9F4F-5270449A9825}</c15:txfldGUID>
                      <c15:f>исход!$B$40</c15:f>
                      <c15:dlblFieldTableCache>
                        <c:ptCount val="1"/>
                        <c:pt idx="0">
                          <c:v>НАСТОЯЩЕЕ СТРАШНОЕ ТЕЛЕВИДЕНИЕ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layout/>
              <c:tx>
                <c:strRef>
                  <c:f>исход!$B$41</c:f>
                  <c:strCache>
                    <c:ptCount val="1"/>
                    <c:pt idx="0">
                      <c:v>RU.TV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{80A99194-CAFB-4042-B240-130E6AFBDBD0}</c15:txfldGUID>
                      <c15:f>исход!$B$41</c15:f>
                      <c15:dlblFieldTableCache>
                        <c:ptCount val="1"/>
                        <c:pt idx="0">
                          <c:v>RU.TV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layout/>
              <c:tx>
                <c:strRef>
                  <c:f>исход!$B$42</c:f>
                  <c:strCache>
                    <c:ptCount val="1"/>
                    <c:pt idx="0">
                      <c:v>РБК ТВ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{7D0E29F1-1FF6-BE4C-BB7B-1C5208DE76E2}</c15:txfldGUID>
                      <c15:f>исход!$B$42</c15:f>
                      <c15:dlblFieldTableCache>
                        <c:ptCount val="1"/>
                        <c:pt idx="0">
                          <c:v>РБК ТВ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layout/>
              <c:tx>
                <c:strRef>
                  <c:f>исход!$B$43</c:f>
                  <c:strCache>
                    <c:ptCount val="1"/>
                    <c:pt idx="0">
                      <c:v>РУССКИЙ БЕСТСЕЛЛЕР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{9C0321FA-91A6-6342-A8C1-C6BD8B849A70}</c15:txfldGUID>
                      <c15:f>исход!$B$43</c15:f>
                      <c15:dlblFieldTableCache>
                        <c:ptCount val="1"/>
                        <c:pt idx="0">
                          <c:v>РУССКИЙ БЕСТСЕЛЛЕР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layout>
                <c:manualLayout>
                  <c:x val="-0.0200115367499479"/>
                  <c:y val="-0.0216602924634421"/>
                </c:manualLayout>
              </c:layout>
              <c:tx>
                <c:strRef>
                  <c:f>исход!$B$44</c:f>
                  <c:strCache>
                    <c:ptCount val="1"/>
                    <c:pt idx="0">
                      <c:v>LIFE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{F15A9B6A-D7B7-174B-A30C-4558D8F3E68D}</c15:txfldGUID>
                      <c15:f>исход!$B$44</c15:f>
                      <c15:dlblFieldTableCache>
                        <c:ptCount val="1"/>
                        <c:pt idx="0">
                          <c:v>LIFE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layout>
                <c:manualLayout>
                  <c:x val="-0.0863576156661433"/>
                  <c:y val="-0.000685231025681515"/>
                </c:manualLayout>
              </c:layout>
              <c:tx>
                <c:strRef>
                  <c:f>исход!$B$45</c:f>
                  <c:strCache>
                    <c:ptCount val="1"/>
                    <c:pt idx="0">
                      <c:v>МОЯ ПЛАНЕТА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83C3-49ED-937B-9485264888A4}"/>
                </c:ext>
                <c:ext xmlns:c15="http://schemas.microsoft.com/office/drawing/2012/chart" uri="{CE6537A1-D6FC-4f65-9D91-7224C49458BB}">
                  <c15:layout>
                    <c:manualLayout>
                      <c:w val="0.0925776506957804"/>
                      <c:h val="0.0268794825872349"/>
                    </c:manualLayout>
                  </c15:layout>
                  <c15:dlblFieldTable>
                    <c15:dlblFTEntry>
                      <c15:txfldGUID>{01ADE9AF-4929-0540-B5F0-87E33FBA19AE}</c15:txfldGUID>
                      <c15:f>исход!$B$45</c15:f>
                      <c15:dlblFieldTableCache>
                        <c:ptCount val="1"/>
                        <c:pt idx="0">
                          <c:v>МОЯ ПЛАНЕТА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layout/>
              <c:tx>
                <c:strRef>
                  <c:f>исход!$B$46</c:f>
                  <c:strCache>
                    <c:ptCount val="1"/>
                    <c:pt idx="0">
                      <c:v>СПАС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{EEDB96CE-6894-FA44-A6E1-327808AE1485}</c15:txfldGUID>
                      <c15:f>исход!$B$46</c15:f>
                      <c15:dlblFieldTableCache>
                        <c:ptCount val="1"/>
                        <c:pt idx="0">
                          <c:v>СПАС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layout/>
              <c:tx>
                <c:strRef>
                  <c:f>исход!$B$47</c:f>
                  <c:strCache>
                    <c:ptCount val="1"/>
                    <c:pt idx="0">
                      <c:v>EURONEWS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{D17F0190-0C94-854D-89A4-B62B9C4AC5BA}</c15:txfldGUID>
                      <c15:f>исход!$B$47</c15:f>
                      <c15:dlblFieldTableCache>
                        <c:ptCount val="1"/>
                        <c:pt idx="0">
                          <c:v>EURONEWS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layout>
                <c:manualLayout>
                  <c:x val="-0.0546256637687895"/>
                  <c:y val="-0.0234501937257843"/>
                </c:manualLayout>
              </c:layout>
              <c:tx>
                <c:strRef>
                  <c:f>исход!$B$48</c:f>
                  <c:strCache>
                    <c:ptCount val="1"/>
                    <c:pt idx="0">
                      <c:v>ANIMAL PLANET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{509D4541-C04A-DB46-82C2-467D66F8AE8D}</c15:txfldGUID>
                      <c15:f>исход!$B$48</c15:f>
                      <c15:dlblFieldTableCache>
                        <c:ptCount val="1"/>
                        <c:pt idx="0">
                          <c:v>ANIMAL PLANET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layout/>
              <c:tx>
                <c:strRef>
                  <c:f>исход!$B$49</c:f>
                  <c:strCache>
                    <c:ptCount val="1"/>
                    <c:pt idx="0">
                      <c:v>TLC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{17D28752-69ED-3143-B18C-48DC712249E9}</c15:txfldGUID>
                      <c15:f>исход!$B$49</c15:f>
                      <c15:dlblFieldTableCache>
                        <c:ptCount val="1"/>
                        <c:pt idx="0">
                          <c:v>TLC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layout/>
              <c:tx>
                <c:strRef>
                  <c:f>исход!$B$50</c:f>
                  <c:strCache>
                    <c:ptCount val="1"/>
                    <c:pt idx="0">
                      <c:v>EUROSPORT 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{572D4A93-C7E6-B843-ADB2-F8C49FC289ED}</c15:txfldGUID>
                      <c15:f>исход!$B$50</c15:f>
                      <c15:dlblFieldTableCache>
                        <c:ptCount val="1"/>
                        <c:pt idx="0">
                          <c:v>EUROSPORT 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layout>
                <c:manualLayout>
                  <c:x val="-0.0390603992003354"/>
                  <c:y val="-0.0259313835770529"/>
                </c:manualLayout>
              </c:layout>
              <c:tx>
                <c:strRef>
                  <c:f>исход!$B$51</c:f>
                  <c:strCache>
                    <c:ptCount val="1"/>
                    <c:pt idx="0">
                      <c:v>PARAMOUNT COMEDY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{4B294A5F-43EF-864C-A8BB-016F6731A478}</c15:txfldGUID>
                      <c15:f>исход!$B$51</c15:f>
                      <c15:dlblFieldTableCache>
                        <c:ptCount val="1"/>
                        <c:pt idx="0">
                          <c:v>PARAMOUNT COMEDY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layout>
                <c:manualLayout>
                  <c:x val="-0.0969093071790754"/>
                  <c:y val="-0.0306280993747863"/>
                </c:manualLayout>
              </c:layout>
              <c:tx>
                <c:strRef>
                  <c:f>исход!$B$52</c:f>
                  <c:strCache>
                    <c:ptCount val="1"/>
                    <c:pt idx="0">
                      <c:v>NATIONAL GEOGRAPHIC CHANNEL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{DCE60F9D-0307-0348-A7FF-AD8D425AF94F}</c15:txfldGUID>
                      <c15:f>исход!$B$52</c15:f>
                      <c15:dlblFieldTableCache>
                        <c:ptCount val="1"/>
                        <c:pt idx="0">
                          <c:v>NATIONAL GEOGRAPHIC CHANNEL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layout/>
              <c:tx>
                <c:strRef>
                  <c:f>исход!$B$53</c:f>
                  <c:strCache>
                    <c:ptCount val="1"/>
                    <c:pt idx="0">
                      <c:v>TIJI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{BA19F69C-8D33-FB4E-9E96-59A1115983BD}</c15:txfldGUID>
                      <c15:f>исход!$B$53</c15:f>
                      <c15:dlblFieldTableCache>
                        <c:ptCount val="1"/>
                        <c:pt idx="0">
                          <c:v>TIJI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layout>
                <c:manualLayout>
                  <c:x val="-0.0319118768149162"/>
                  <c:y val="-0.0315329662754461"/>
                </c:manualLayout>
              </c:layout>
              <c:tx>
                <c:strRef>
                  <c:f>исход!$B$54</c:f>
                  <c:strCache>
                    <c:ptCount val="1"/>
                    <c:pt idx="0">
                      <c:v>РУССКИЙ ИЛЛЮЗИОН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83C3-49ED-937B-9485264888A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{AD67E965-BF33-0E49-917E-08BDB8AAF06D}</c15:txfldGUID>
                      <c15:f>исход!$B$54</c15:f>
                      <c15:dlblFieldTableCache>
                        <c:ptCount val="1"/>
                        <c:pt idx="0">
                          <c:v>РУССКИЙ ИЛЛЮЗИОН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исход!$B$55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{80665020-A652-BB4F-8D59-5F285950CAE1}</c15:txfldGUID>
                      <c15:f>исход!$B$55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исход!$B$56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{FC2BE193-5CB9-934C-9BD5-77EFD01252C6}</c15:txfldGUID>
                      <c15:f>исход!$B$56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исход!$B$57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{77324DB0-9A99-6447-B47B-1C109BB1C747}</c15:txfldGUID>
                      <c15:f>исход!$B$57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исход!$B$58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{64870248-1B16-AB48-ADFE-3E9FD22DF5C1}</c15:txfldGUID>
                      <c15:f>исход!$B$58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исход!$B$59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{9460F43F-CBB5-5046-B3B6-A538E48B484E}</c15:txfldGUID>
                      <c15:f>исход!$B$59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исход!$B$60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{2964CEB2-7684-5D4A-8FE3-F464B01A1EA3}</c15:txfldGUID>
                      <c15:f>исход!$B$60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исход!$B$61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{D17DDA9B-1B10-724A-BB9F-A6E48B0C8BB3}</c15:txfldGUID>
                      <c15:f>исход!$B$61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исход!$B$62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{B62E3F20-1F49-DD47-8D12-F789D5973749}</c15:txfldGUID>
                      <c15:f>исход!$B$62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исход!$B$63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{AA57C3AA-158D-6C40-B346-9E8A6D27C2D5}</c15:txfldGUID>
                      <c15:f>исход!$B$63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исход!$B$64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{401CEC59-1869-DB48-9805-C3AE53A9D8AF}</c15:txfldGUID>
                      <c15:f>исход!$B$64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исход!$B$65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{5DCC45AF-44B0-374A-B179-7AED5B8CEAED}</c15:txfldGUID>
                      <c15:f>исход!$B$65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исход!$B$66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{80041856-3311-2941-8CC5-6EECB076AB0D}</c15:txfldGUID>
                      <c15:f>исход!$B$66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исход!$B$67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{9DCFE9D2-52A0-A143-B456-824E0678D36E}</c15:txfldGUID>
                      <c15:f>исход!$B$67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исход!$B$68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{DBC391F7-E79E-2E49-943A-AA2A4789A95F}</c15:txfldGUID>
                      <c15:f>исход!$B$68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исход!$B$69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{ADB090B8-21D4-7347-AA0E-8C025C4162A5}</c15:txfldGUID>
                      <c15:f>исход!$B$69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исход!$B$70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{51B7E24E-0AF0-EC4B-BD9F-F18DFCB88261}</c15:txfldGUID>
                      <c15:f>исход!$B$70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исход!$B$71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{106E1977-25A1-2A4E-A779-62A2705FA82C}</c15:txfldGUID>
                      <c15:f>исход!$B$71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исход!$B$72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{83AAF68B-2BF2-0748-AB2A-65AA4C1BE27B}</c15:txfldGUID>
                      <c15:f>исход!$B$72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исход!$B$73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{71A7E960-36A7-5543-98EF-FC71D18C1D58}</c15:txfldGUID>
                      <c15:f>исход!$B$73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исход!$B$74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{EA8C130F-40C1-4B4A-AD10-87A6260BBF52}</c15:txfldGUID>
                      <c15:f>исход!$B$74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исход!$B$75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{7B9D0D69-FCD5-5E4E-B2A3-0FD1351702B2}</c15:txfldGUID>
                      <c15:f>исход!$B$75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исход!$B$76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{F0469D3D-0A17-3A44-9F0B-556A002CE4EF}</c15:txfldGUID>
                      <c15:f>исход!$B$76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исход!$B$77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{4E811B27-718F-3E46-A9BA-75E516854AA9}</c15:txfldGUID>
                      <c15:f>исход!$B$77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исход!$B$78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{6037082E-DDF8-F948-9FA5-79F59D1BF549}</c15:txfldGUID>
                      <c15:f>исход!$B$78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исход!$B$79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{040D9826-64FB-7242-9228-700821E7AC6C}</c15:txfldGUID>
                      <c15:f>исход!$B$79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исход!$B$80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{AEDFD250-5C2F-C148-80A3-D81FFE711BDE}</c15:txfldGUID>
                      <c15:f>исход!$B$80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исход!$B$81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{1BAACDA7-EDD8-5E44-8F13-6623240A8D79}</c15:txfldGUID>
                      <c15:f>исход!$B$81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исход!$B$82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{BE4FE75F-6696-7C46-9F43-ABCDBA6D7F32}</c15:txfldGUID>
                      <c15:f>исход!$B$82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исход!$B$83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{95C1C5B2-B3B3-5842-B9B0-F03A967BC186}</c15:txfldGUID>
                      <c15:f>исход!$B$83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исход!$B$84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{D05D20FE-974C-5449-BF51-1FAA92B5D735}</c15:txfldGUID>
                      <c15:f>исход!$B$84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исход!$B$85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{B739FC5C-7E8F-E047-ADEE-283BA5FCB860}</c15:txfldGUID>
                      <c15:f>исход!$B$85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исход!$B$86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{60A21F9D-7DB7-5141-9D05-CB430B0CF8F3}</c15:txfldGUID>
                      <c15:f>исход!$B$86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исход!$B$87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{BAF6DF33-B8B2-0549-B2F6-80A07134D08B}</c15:txfldGUID>
                      <c15:f>исход!$B$87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исход!$B$88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{7EF9B2C5-A390-384B-8BFE-825865E48FA6}</c15:txfldGUID>
                      <c15:f>исход!$B$88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исход!$B$89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{2718CC98-706D-2C4E-82CD-A708DE6CE0CC}</c15:txfldGUID>
                      <c15:f>исход!$B$89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исход!$B$90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{C4394D83-6C6E-DB4F-9775-3859B2B121D9}</c15:txfldGUID>
                      <c15:f>исход!$B$90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исход!$B$91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{F523461D-1E6B-4949-9FC0-DC55A513F9C1}</c15:txfldGUID>
                      <c15:f>исход!$B$91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исход!$B$92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{8023F735-7B1A-A943-B213-8A953D06FB46}</c15:txfldGUID>
                      <c15:f>исход!$B$92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исход!$B$93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{F8D60031-C936-9C4D-8B98-77F327194F3D}</c15:txfldGUID>
                      <c15:f>исход!$B$93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исход!$B$94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{F2E8728E-1EB6-9E41-9237-4C0B631676DC}</c15:txfldGUID>
                      <c15:f>исход!$B$94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исход!$B$95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{71804928-A0B6-FA41-8F5D-D7DD791E2EFC}</c15:txfldGUID>
                      <c15:f>исход!$B$95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исход!$B$96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{9DF1A9AB-F446-AB42-9059-3ADF68AF7A26}</c15:txfldGUID>
                      <c15:f>исход!$B$96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исход!$B$97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{DF1442B4-6D0B-7440-AED5-E9CC2C292011}</c15:txfldGUID>
                      <c15:f>исход!$B$97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исход!$B$98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{75D38558-26C1-464A-96CE-F3883F6AF146}</c15:txfldGUID>
                      <c15:f>исход!$B$98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исход!$B$99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{44258507-CC25-A046-A447-F0DB5618AAB6}</c15:txfldGUID>
                      <c15:f>исход!$B$99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исход!$B$100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{5BB7145D-5497-7041-95FB-A952CF91B037}</c15:txfldGUID>
                      <c15:f>исход!$B$100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исход!$B$101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{39BDE080-3F9D-4440-944C-7313921BD7BA}</c15:txfldGUID>
                      <c15:f>исход!$B$101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исход!$B$102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{CB05E8D3-2C2A-C04C-9C76-6262A46CDA5A}</c15:txfldGUID>
                      <c15:f>исход!$B$102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исход!$B$103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{384A91FD-25C9-BA40-93DE-0633C820C51D}</c15:txfldGUID>
                      <c15:f>исход!$B$103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0"/>
              <c:tx>
                <c:strRef>
                  <c:f>исход!$B$104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{8FC19977-F850-4642-8211-944729D067A8}</c15:txfldGUID>
                      <c15:f>исход!$B$104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1"/>
              <c:tx>
                <c:strRef>
                  <c:f>исход!$B$105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{91858CC3-9B54-0C40-BBCA-48C4EF9E7215}</c15:txfldGUID>
                      <c15:f>исход!$B$105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2"/>
              <c:tx>
                <c:strRef>
                  <c:f>исход!$B$106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{06EB41F5-A31F-254E-9041-CA2DAD2ED540}</c15:txfldGUID>
                      <c15:f>исход!$B$106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3"/>
              <c:tx>
                <c:strRef>
                  <c:f>исход!$B$107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{57CCB23E-1260-414E-A388-E8CFBDC27E31}</c15:txfldGUID>
                      <c15:f>исход!$B$107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4"/>
              <c:tx>
                <c:strRef>
                  <c:f>исход!$B$108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{76FCD1FB-17E5-0C48-97FD-F7484700B09B}</c15:txfldGUID>
                      <c15:f>исход!$B$108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5"/>
              <c:tx>
                <c:strRef>
                  <c:f>исход!$B$109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{AA1D8D97-CF2A-124B-9300-7C33DBDBF640}</c15:txfldGUID>
                      <c15:f>исход!$B$109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6"/>
              <c:tx>
                <c:strRef>
                  <c:f>исход!$B$110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{8FB4B48F-2DBC-C048-8E0F-88C5190E1ACE}</c15:txfldGUID>
                      <c15:f>исход!$B$110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7"/>
              <c:tx>
                <c:strRef>
                  <c:f>исход!$B$111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{5718A0C3-7CAB-D545-844D-5639B3816453}</c15:txfldGUID>
                      <c15:f>исход!$B$111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8"/>
              <c:tx>
                <c:strRef>
                  <c:f>исход!$B$112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{384880CC-1DF2-A348-8DB0-7F6A857B2925}</c15:txfldGUID>
                      <c15:f>исход!$B$112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9"/>
              <c:tx>
                <c:strRef>
                  <c:f>исход!$B$113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{1380D8AF-AAF6-DE4A-A936-67ED78FE573A}</c15:txfldGUID>
                      <c15:f>исход!$B$113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0"/>
              <c:tx>
                <c:strRef>
                  <c:f>исход!$B$114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{D5A28A34-DFAE-E948-9EDA-9A4392718280}</c15:txfldGUID>
                      <c15:f>исход!$B$114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1"/>
              <c:tx>
                <c:strRef>
                  <c:f>исход!$B$115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{49740EBC-419C-FC4B-B10F-A045D7508907}</c15:txfldGUID>
                      <c15:f>исход!$B$115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2"/>
              <c:tx>
                <c:strRef>
                  <c:f>исход!$B$116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{0E4222F2-7EA2-9D41-8D5C-8C6AF0EC1512}</c15:txfldGUID>
                      <c15:f>исход!$B$116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3"/>
              <c:tx>
                <c:strRef>
                  <c:f>исход!$B$117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{0D80944B-BD18-5E45-9541-70029A1253F0}</c15:txfldGUID>
                      <c15:f>исход!$B$117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4"/>
              <c:tx>
                <c:strRef>
                  <c:f>исход!$B$118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{6F368EBE-CBEC-834D-AE58-611E49A7F1C8}</c15:txfldGUID>
                      <c15:f>исход!$B$118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5"/>
              <c:tx>
                <c:strRef>
                  <c:f>исход!$B$119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{EA9564E0-E6A5-2841-AA68-A748708000FA}</c15:txfldGUID>
                      <c15:f>исход!$B$119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6"/>
              <c:tx>
                <c:strRef>
                  <c:f>исход!$B$120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{A2603C72-CCFC-5E47-8818-ECE0A9887C50}</c15:txfldGUID>
                      <c15:f>исход!$B$120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7"/>
              <c:tx>
                <c:strRef>
                  <c:f>исход!$B$121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{EAF47A1C-1834-DA48-A75B-6439F43F56F3}</c15:txfldGUID>
                      <c15:f>исход!$B$121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8"/>
              <c:tx>
                <c:strRef>
                  <c:f>исход!$B$122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{E0644870-60FC-B141-B170-130637C8221B}</c15:txfldGUID>
                      <c15:f>исход!$B$122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9"/>
              <c:tx>
                <c:strRef>
                  <c:f>исход!$B$123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{1B801484-4C64-1947-9D2C-346692AB92C2}</c15:txfldGUID>
                      <c15:f>исход!$B$123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0"/>
              <c:tx>
                <c:strRef>
                  <c:f>исход!$B$124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{EFBCAE16-BBA1-6448-896C-ADF52EDF9279}</c15:txfldGUID>
                      <c15:f>исход!$B$124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tx>
                <c:strRef>
                  <c:f>исход!$B$125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{91549AEF-96D1-4743-8F0A-A18C71ECB071}</c15:txfldGUID>
                      <c15:f>исход!$B$125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2"/>
              <c:tx>
                <c:strRef>
                  <c:f>исход!$B$126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{679AB959-ECB0-0048-86E4-9367B2E4687C}</c15:txfldGUID>
                      <c15:f>исход!$B$126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tx>
                <c:strRef>
                  <c:f>исход!$B$127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{6BB4F2F9-91E7-7548-B9CA-4CB4FE2E7DCE}</c15:txfldGUID>
                      <c15:f>исход!$B$127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tx>
                <c:strRef>
                  <c:f>исход!$B$128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{3FB2BD9E-C774-CF44-B3DB-94E502F218AA}</c15:txfldGUID>
                      <c15:f>исход!$B$128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tx>
                <c:strRef>
                  <c:f>исход!$B$129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{DF7C783A-24AB-524E-9AAB-A6D043172C80}</c15:txfldGUID>
                      <c15:f>исход!$B$129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tx>
                <c:strRef>
                  <c:f>исход!$B$130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{B1ED28F8-8F58-4243-8DED-8BED013721CC}</c15:txfldGUID>
                      <c15:f>исход!$B$130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tx>
                <c:strRef>
                  <c:f>исход!$B$131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{18949E99-C6D5-BD48-9244-30E5C7A6C892}</c15:txfldGUID>
                      <c15:f>исход!$B$131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tx>
                <c:strRef>
                  <c:f>исход!$B$132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{C16D55D2-F460-0D45-9CB0-BE325D36FD46}</c15:txfldGUID>
                      <c15:f>исход!$B$132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tx>
                <c:strRef>
                  <c:f>исход!$B$133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{628613ED-9CCD-CE40-A0FE-CFF3F0ADD6B8}</c15:txfldGUID>
                      <c15:f>исход!$B$133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tx>
                <c:strRef>
                  <c:f>исход!$B$134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{3DFB5829-4E84-4942-83D1-F24D128B1B12}</c15:txfldGUID>
                      <c15:f>исход!$B$134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tx>
                <c:strRef>
                  <c:f>исход!$B$135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{98909CDD-EC43-F74B-98BA-94A565A05118}</c15:txfldGUID>
                      <c15:f>исход!$B$135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tx>
                <c:strRef>
                  <c:f>исход!$B$136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{5629C976-5EF0-1A4B-9353-6E4896F54797}</c15:txfldGUID>
                      <c15:f>исход!$B$136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tx>
                <c:strRef>
                  <c:f>исход!$B$137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{8A8A171C-6253-8245-BD29-442B7B4E8A4A}</c15:txfldGUID>
                      <c15:f>исход!$B$137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tx>
                <c:strRef>
                  <c:f>исход!$B$138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{50D03BFC-4BEB-F549-87A0-15FA90073245}</c15:txfldGUID>
                      <c15:f>исход!$B$138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tx>
                <c:strRef>
                  <c:f>исход!$B$139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{1C815F04-7B48-4B4B-B59B-E7CFC5794EC3}</c15:txfldGUID>
                      <c15:f>исход!$B$139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tx>
                <c:strRef>
                  <c:f>исход!$B$140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{D38FE921-2A36-E442-911D-9B2BBFE5C116}</c15:txfldGUID>
                      <c15:f>исход!$B$140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tx>
                <c:strRef>
                  <c:f>исход!$B$141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{15EA26CF-9131-6E41-85DA-82E4ACE54607}</c15:txfldGUID>
                      <c15:f>исход!$B$141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tx>
                <c:strRef>
                  <c:f>исход!$B$142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{38B05E8E-E4B4-074B-9399-5B17FF05E682}</c15:txfldGUID>
                      <c15:f>исход!$B$142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tx>
                <c:strRef>
                  <c:f>исход!$B$143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B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{B4207C36-EDEB-3047-9E5E-6EF4F30DD1A0}</c15:txfldGUID>
                      <c15:f>исход!$B$143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tx>
                <c:strRef>
                  <c:f>исход!$B$144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{75B74987-7EF7-B84D-ABC6-5E91B204A662}</c15:txfldGUID>
                      <c15:f>исход!$B$144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tx>
                <c:strRef>
                  <c:f>исход!$B$145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{9FA46C00-23B8-8945-98E2-6780B998EB2A}</c15:txfldGUID>
                      <c15:f>исход!$B$145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tx>
                <c:strRef>
                  <c:f>исход!$B$146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{3520C5C7-99EE-1A4E-ABE3-212C64B17F0E}</c15:txfldGUID>
                      <c15:f>исход!$B$146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tx>
                <c:strRef>
                  <c:f>исход!$B$147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{980D9A44-E1FA-1B40-9D94-BFCB44FC88F5}</c15:txfldGUID>
                      <c15:f>исход!$B$147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tx>
                <c:strRef>
                  <c:f>исход!$B$148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{5BF6AA1A-B6C5-814C-80AB-141B04D1EEFC}</c15:txfldGUID>
                      <c15:f>исход!$B$148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tx>
                <c:strRef>
                  <c:f>исход!$B$149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{29C5A050-B66B-7945-AB7B-1D1D13DA2915}</c15:txfldGUID>
                      <c15:f>исход!$B$149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tx>
                <c:strRef>
                  <c:f>исход!$B$150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{262D19C6-3B47-C746-BD54-86E8537E7D70}</c15:txfldGUID>
                      <c15:f>исход!$B$150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tx>
                <c:strRef>
                  <c:f>исход!$B$151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{A6D70702-3ABB-FF40-B642-5BDE46BF0F79}</c15:txfldGUID>
                      <c15:f>исход!$B$151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tx>
                <c:strRef>
                  <c:f>исход!$B$152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{B1A45848-6237-D54B-B024-87019174A0B2}</c15:txfldGUID>
                      <c15:f>исход!$B$152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tx>
                <c:strRef>
                  <c:f>исход!$B$153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{F2AE075E-1171-A94C-A1F4-7605F6D28440}</c15:txfldGUID>
                      <c15:f>исход!$B$153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tx>
                <c:strRef>
                  <c:f>исход!$B$154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{8EFFB53E-5462-F740-A8A3-102B91572B3C}</c15:txfldGUID>
                      <c15:f>исход!$B$154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tx>
                <c:strRef>
                  <c:f>исход!$B$155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{D2715D51-9163-984B-A15E-515C4AFBB4B5}</c15:txfldGUID>
                      <c15:f>исход!$B$155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tx>
                <c:strRef>
                  <c:f>исход!$B$156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{030EAA08-266A-7342-A595-D53D1DD32117}</c15:txfldGUID>
                      <c15:f>исход!$B$156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3"/>
              <c:tx>
                <c:strRef>
                  <c:f>исход!$B$157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{651F7E58-C3EF-9C4E-AC1C-76860B39C3A2}</c15:txfldGUID>
                      <c15:f>исход!$B$157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4"/>
              <c:tx>
                <c:strRef>
                  <c:f>исход!$B$158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{845C2D79-D37C-CC47-8AB6-4F4A37A6C449}</c15:txfldGUID>
                      <c15:f>исход!$B$158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5"/>
              <c:tx>
                <c:strRef>
                  <c:f>исход!$B$159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C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{DFF6816A-490F-DB4A-89DF-E69BA186DD56}</c15:txfldGUID>
                      <c15:f>исход!$B$159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tx>
                <c:strRef>
                  <c:f>исход!$B$160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{F524D7C0-8560-5947-A8BD-D75B86E1C1BD}</c15:txfldGUID>
                      <c15:f>исход!$B$160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tx>
                <c:strRef>
                  <c:f>исход!$B$161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{C27C5B02-68D5-CB4E-93F2-2256E4D15428}</c15:txfldGUID>
                      <c15:f>исход!$B$161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tx>
                <c:strRef>
                  <c:f>исход!$B$162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{685ED187-96C9-244A-86D7-7F2AC906ADD1}</c15:txfldGUID>
                      <c15:f>исход!$B$162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tx>
                <c:strRef>
                  <c:f>исход!$B$163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{A10537DD-7007-DB47-AFB5-B6E09BB86DBC}</c15:txfldGUID>
                      <c15:f>исход!$B$163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0"/>
              <c:tx>
                <c:strRef>
                  <c:f>исход!$B$164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{A6D75E8F-AEE0-A24D-A4F9-18306DB48D8E}</c15:txfldGUID>
                      <c15:f>исход!$B$164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1"/>
              <c:tx>
                <c:strRef>
                  <c:f>исход!$B$165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{F7849D4B-E2AC-C543-B87D-1BA67319A555}</c15:txfldGUID>
                      <c15:f>исход!$B$165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2"/>
              <c:tx>
                <c:strRef>
                  <c:f>исход!$B$166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{2FA640E5-4598-7640-9D9C-73BCF13C4555}</c15:txfldGUID>
                      <c15:f>исход!$B$166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3"/>
              <c:tx>
                <c:strRef>
                  <c:f>исход!$B$167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{ADE2A1DB-43D2-8C49-BB06-0255F37557A5}</c15:txfldGUID>
                      <c15:f>исход!$B$167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4"/>
              <c:tx>
                <c:strRef>
                  <c:f>исход!$B$168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{18BFC5F8-020C-D340-A512-2E71D8499039}</c15:txfldGUID>
                      <c15:f>исход!$B$168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5"/>
              <c:tx>
                <c:strRef>
                  <c:f>исход!$B$169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{D7D2A396-DE40-974E-A76D-FA4F3AE10750}</c15:txfldGUID>
                      <c15:f>исход!$B$169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6"/>
              <c:tx>
                <c:strRef>
                  <c:f>исход!$B$170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{280C8C55-DA45-9341-BD2B-5937F9698970}</c15:txfldGUID>
                      <c15:f>исход!$B$170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7"/>
              <c:tx>
                <c:strRef>
                  <c:f>исход!$B$171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{8ADC2EDA-368E-2345-A351-8D5E99FAE006}</c15:txfldGUID>
                      <c15:f>исход!$B$171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8"/>
              <c:tx>
                <c:strRef>
                  <c:f>исход!$B$172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{89E98661-E35C-B440-824C-E4088395AAED}</c15:txfldGUID>
                      <c15:f>исход!$B$172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9"/>
              <c:layout>
                <c:manualLayout>
                  <c:x val="-0.0268159432058324"/>
                  <c:y val="-0.0201100910427719"/>
                </c:manualLayout>
              </c:layout>
              <c:tx>
                <c:strRef>
                  <c:f>исход!$B$173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{D023D8F1-099F-E74B-952E-0B39F47EFC15}</c15:txfldGUID>
                      <c15:f>исход!$B$173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0"/>
              <c:tx>
                <c:strRef>
                  <c:f>исход!$B$174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{C5A13A4F-9BC7-EA41-BB0F-040BDC134FD5}</c15:txfldGUID>
                      <c15:f>исход!$B$174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1"/>
              <c:tx>
                <c:strRef>
                  <c:f>исход!$B$175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D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{E5ED1E9C-8431-D948-AEB5-8B096626824F}</c15:txfldGUID>
                      <c15:f>исход!$B$175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2"/>
              <c:tx>
                <c:strRef>
                  <c:f>исход!$B$176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{667E6C33-3D47-014E-9E4A-27C38C707FFD}</c15:txfldGUID>
                      <c15:f>исход!$B$176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3"/>
              <c:tx>
                <c:strRef>
                  <c:f>исход!$B$177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{669A7C6D-AC54-574F-B310-A3F01E615458}</c15:txfldGUID>
                      <c15:f>исход!$B$177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4"/>
              <c:tx>
                <c:strRef>
                  <c:f>исход!$B$178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{8A11C0AE-01A4-0741-9FA4-F8DCD2D012E0}</c15:txfldGUID>
                      <c15:f>исход!$B$178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5"/>
              <c:tx>
                <c:strRef>
                  <c:f>исход!$B$179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{2BBA812D-7600-F347-8603-4B0C29586872}</c15:txfldGUID>
                      <c15:f>исход!$B$179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6"/>
              <c:tx>
                <c:strRef>
                  <c:f>исход!$B$180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{C21C77D1-668E-8A4F-B2F7-E9584D62FD93}</c15:txfldGUID>
                      <c15:f>исход!$B$180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7"/>
              <c:tx>
                <c:strRef>
                  <c:f>исход!$B$181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{0EBF8BE4-BECB-AA40-A4DE-D6FFE6E2A0D3}</c15:txfldGUID>
                      <c15:f>исход!$B$181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8"/>
              <c:tx>
                <c:strRef>
                  <c:f>исход!$B$182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{4177E74E-510B-BA49-855D-645B45B2854A}</c15:txfldGUID>
                      <c15:f>исход!$B$182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9"/>
              <c:tx>
                <c:strRef>
                  <c:f>исход!$B$183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{B6C3EF66-DBAD-9440-AC0E-D1C3BEBC6BEB}</c15:txfldGUID>
                      <c15:f>исход!$B$183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0"/>
              <c:tx>
                <c:strRef>
                  <c:f>исход!$B$184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{DA287446-95F6-0146-BF3D-B3B0B19E42B3}</c15:txfldGUID>
                      <c15:f>исход!$B$184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1"/>
              <c:layout>
                <c:manualLayout>
                  <c:x val="-0.0180544967117965"/>
                  <c:y val="-0.021888513935758"/>
                </c:manualLayout>
              </c:layout>
              <c:tx>
                <c:strRef>
                  <c:f>исход!$B$185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{BEEFEA41-348C-ED48-8E30-50C2485B3638}</c15:txfldGUID>
                      <c15:f>исход!$B$185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2"/>
              <c:tx>
                <c:strRef>
                  <c:f>исход!$B$186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{6611A018-4820-E940-959F-A77D78129BD5}</c15:txfldGUID>
                      <c15:f>исход!$B$186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3"/>
              <c:tx>
                <c:strRef>
                  <c:f>исход!$B$187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{E61A7325-DA60-A542-8E11-00A594CB4B20}</c15:txfldGUID>
                      <c15:f>исход!$B$187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4"/>
              <c:tx>
                <c:strRef>
                  <c:f>исход!$B$188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{EF1C90DC-FF14-D84C-BC7B-ABE71B456B9C}</c15:txfldGUID>
                      <c15:f>исход!$B$188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5"/>
              <c:tx>
                <c:strRef>
                  <c:f>исход!$B$189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{2C23D6D9-FC0A-E546-8AB8-70A91D6EBA4E}</c15:txfldGUID>
                      <c15:f>исход!$B$189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6"/>
              <c:tx>
                <c:strRef>
                  <c:f>исход!$B$190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{62F010D2-9A74-F748-8F5F-E9669FB7B681}</c15:txfldGUID>
                      <c15:f>исход!$B$190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7"/>
              <c:tx>
                <c:strRef>
                  <c:f>исход!$B$191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E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{0A51F672-3FF2-BE40-91DB-0996A360A1C6}</c15:txfldGUID>
                      <c15:f>исход!$B$191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8"/>
              <c:tx>
                <c:strRef>
                  <c:f>исход!$B$192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{8BE42921-157D-2C4C-96E2-EEF2DDD98C0E}</c15:txfldGUID>
                      <c15:f>исход!$B$192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9"/>
              <c:tx>
                <c:strRef>
                  <c:f>исход!$B$193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{062F556B-726F-6349-AA54-B81B29A08DEA}</c15:txfldGUID>
                      <c15:f>исход!$B$193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0"/>
              <c:tx>
                <c:strRef>
                  <c:f>исход!$B$194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{0A159253-C0C5-724A-BFF7-4337DAF40014}</c15:txfldGUID>
                      <c15:f>исход!$B$194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1"/>
              <c:tx>
                <c:strRef>
                  <c:f>исход!$B$195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{517556A9-B82A-CB46-B537-70A757D6DAD8}</c15:txfldGUID>
                      <c15:f>исход!$B$195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2"/>
              <c:tx>
                <c:strRef>
                  <c:f>исход!$B$196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{1E791BB5-7D5E-554B-806F-FF42CEF2A67F}</c15:txfldGUID>
                      <c15:f>исход!$B$196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3"/>
              <c:tx>
                <c:strRef>
                  <c:f>исход!$B$197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{9D63B2E8-1052-5A44-8D9B-8908FCEB2329}</c15:txfldGUID>
                      <c15:f>исход!$B$197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4"/>
              <c:tx>
                <c:strRef>
                  <c:f>исход!$B$198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{B3541DAE-B6E7-0B4D-A03B-251E42AD4800}</c15:txfldGUID>
                      <c15:f>исход!$B$198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5"/>
              <c:tx>
                <c:strRef>
                  <c:f>исход!$B$199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{2327BD25-E270-1C40-B38B-6924A085AA1D}</c15:txfldGUID>
                      <c15:f>исход!$B$199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6"/>
              <c:tx>
                <c:strRef>
                  <c:f>исход!$B$200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{87F6B56E-7DCE-0641-A25E-4B7FC2D18416}</c15:txfldGUID>
                      <c15:f>исход!$B$200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7"/>
              <c:tx>
                <c:strRef>
                  <c:f>исход!$B$201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{002E9203-4FB1-1146-A1A0-2B60C5409D96}</c15:txfldGUID>
                      <c15:f>исход!$B$201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8"/>
              <c:tx>
                <c:strRef>
                  <c:f>исход!$B$202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{27AF6CA3-8A33-BD40-B186-0C0CB19D1D82}</c15:txfldGUID>
                      <c15:f>исход!$B$202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9"/>
              <c:tx>
                <c:strRef>
                  <c:f>исход!$B$203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{B67732FF-F5E5-D642-B33E-FE8F988246ED}</c15:txfldGUID>
                      <c15:f>исход!$B$203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0"/>
              <c:tx>
                <c:strRef>
                  <c:f>исход!$B$204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{D06E4EF3-E78B-1446-B25F-8CFE3E3449DF}</c15:txfldGUID>
                      <c15:f>исход!$B$204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1"/>
              <c:tx>
                <c:strRef>
                  <c:f>исход!$B$205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{232FFB8F-0116-2F42-B2CC-D2E143D602E2}</c15:txfldGUID>
                      <c15:f>исход!$B$205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2"/>
              <c:tx>
                <c:strRef>
                  <c:f>исход!$B$206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{D6384C3E-A234-F549-B0CB-E53F26CEE463}</c15:txfldGUID>
                      <c15:f>исход!$B$206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3"/>
              <c:tx>
                <c:strRef>
                  <c:f>исход!$B$207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F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{0F2554E4-128D-714E-9CE5-31D41D292BD8}</c15:txfldGUID>
                      <c15:f>исход!$B$207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4"/>
              <c:tx>
                <c:strRef>
                  <c:f>исход!$B$208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{BF037FCA-C606-C14D-9E1B-AF8F0FB327A4}</c15:txfldGUID>
                      <c15:f>исход!$B$208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5"/>
              <c:tx>
                <c:strRef>
                  <c:f>исход!$B$209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{5E9A1153-3DDF-DC4C-A27D-E27A618239DF}</c15:txfldGUID>
                      <c15:f>исход!$B$209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6"/>
              <c:tx>
                <c:strRef>
                  <c:f>исход!$B$210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{4210081E-FB47-6845-833F-A897AA0ABD0E}</c15:txfldGUID>
                      <c15:f>исход!$B$210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7"/>
              <c:tx>
                <c:strRef>
                  <c:f>исход!$B$211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{8F332DD3-19DB-4D46-BC0A-80F7761F821C}</c15:txfldGUID>
                      <c15:f>исход!$B$211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8"/>
              <c:tx>
                <c:strRef>
                  <c:f>исход!$B$212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{C9AAAACB-841E-2240-9734-2100A21452DD}</c15:txfldGUID>
                      <c15:f>исход!$B$212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9"/>
              <c:tx>
                <c:strRef>
                  <c:f>исход!$B$213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{E8DA392F-95E9-094F-94E2-F7F10130ECBA}</c15:txfldGUID>
                      <c15:f>исход!$B$213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0"/>
              <c:tx>
                <c:strRef>
                  <c:f>исход!$B$214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{4BC2AEC5-E6B2-7143-B04E-5D568E93B3EB}</c15:txfldGUID>
                      <c15:f>исход!$B$214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1"/>
              <c:tx>
                <c:strRef>
                  <c:f>исход!$B$215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{BE875D13-3DD3-8449-B38A-C8CA5CE273C4}</c15:txfldGUID>
                      <c15:f>исход!$B$215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2"/>
              <c:tx>
                <c:strRef>
                  <c:f>исход!$B$216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{55AD7CE8-CCEF-2E4B-A4FB-D0807F66DC02}</c15:txfldGUID>
                      <c15:f>исход!$B$216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3"/>
              <c:tx>
                <c:strRef>
                  <c:f>исход!$B$217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9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{4791EE10-FA98-3D46-AFED-8686DF577B73}</c15:txfldGUID>
                      <c15:f>исход!$B$217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4"/>
              <c:tx>
                <c:strRef>
                  <c:f>исход!$B$218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A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{1DBCC40D-B982-D747-BEA7-065F43396997}</c15:txfldGUID>
                      <c15:f>исход!$B$218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5"/>
              <c:tx>
                <c:strRef>
                  <c:f>исход!$B$219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B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{6B18285B-A4AC-174B-BBB1-99F8F2D0D876}</c15:txfldGUID>
                      <c15:f>исход!$B$219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6"/>
              <c:tx>
                <c:strRef>
                  <c:f>исход!$B$220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C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{F181647F-3DCE-AA4E-8C45-E93CCBA4D934}</c15:txfldGUID>
                      <c15:f>исход!$B$220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7"/>
              <c:tx>
                <c:strRef>
                  <c:f>исход!$B$221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D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{D5D094BB-5759-F647-BC0C-2280E0CB99F3}</c15:txfldGUID>
                      <c15:f>исход!$B$221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8"/>
              <c:tx>
                <c:strRef>
                  <c:f>исход!$B$222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E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{062948F7-1400-5B48-B75E-F5C38564893C}</c15:txfldGUID>
                      <c15:f>исход!$B$222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9"/>
              <c:tx>
                <c:strRef>
                  <c:f>исход!$B$223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0F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{A074CA56-6154-5F48-A131-A3D5017C5BF2}</c15:txfldGUID>
                      <c15:f>исход!$B$223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0"/>
              <c:tx>
                <c:strRef>
                  <c:f>исход!$B$224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0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{015C4D9F-5561-4A4E-BC29-90C4C9C79A4A}</c15:txfldGUID>
                      <c15:f>исход!$B$224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1"/>
              <c:tx>
                <c:strRef>
                  <c:f>исход!$B$225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1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{68CF2394-CF9F-1540-8530-678D7F1745C8}</c15:txfldGUID>
                      <c15:f>исход!$B$225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2"/>
              <c:tx>
                <c:strRef>
                  <c:f>исход!$B$226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2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{E129A296-25C7-B348-A909-4390C082A5DF}</c15:txfldGUID>
                      <c15:f>исход!$B$226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3"/>
              <c:tx>
                <c:strRef>
                  <c:f>исход!$B$227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3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{546976DC-7817-AB48-8FE9-5838572D0307}</c15:txfldGUID>
                      <c15:f>исход!$B$227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4"/>
              <c:tx>
                <c:strRef>
                  <c:f>исход!$B$228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4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{BB3DA547-E0E9-5349-9AFF-3708CAAE702D}</c15:txfldGUID>
                      <c15:f>исход!$B$228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5"/>
              <c:tx>
                <c:strRef>
                  <c:f>исход!$B$229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5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{19DB03FF-AE30-E341-965A-2DB2941969ED}</c15:txfldGUID>
                      <c15:f>исход!$B$229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6"/>
              <c:tx>
                <c:strRef>
                  <c:f>исход!$B$230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6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{44F599C5-97F9-C74C-9DCA-B2199C3AE8B9}</c15:txfldGUID>
                      <c15:f>исход!$B$230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7"/>
              <c:tx>
                <c:strRef>
                  <c:f>исход!$B$231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7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{52DE89DF-68C3-6A4C-99E3-718B489B6F5F}</c15:txfldGUID>
                      <c15:f>исход!$B$231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8"/>
              <c:tx>
                <c:strRef>
                  <c:f>исход!$B$232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118-83C3-49ED-937B-9485264888A4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{E7BE63AD-CDD1-8C48-BA31-99FA735B8F7C}</c15:txfldGUID>
                      <c15:f>исход!$B$232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исход!$C$4:$C$232</c:f>
              <c:numCache>
                <c:formatCode>0.0</c:formatCode>
                <c:ptCount val="229"/>
                <c:pt idx="0">
                  <c:v>70.135</c:v>
                </c:pt>
                <c:pt idx="1">
                  <c:v>70.748</c:v>
                </c:pt>
                <c:pt idx="2">
                  <c:v>58.554</c:v>
                </c:pt>
                <c:pt idx="3">
                  <c:v>61.382</c:v>
                </c:pt>
                <c:pt idx="4">
                  <c:v>63.42800000000001</c:v>
                </c:pt>
                <c:pt idx="5">
                  <c:v>42.944</c:v>
                </c:pt>
                <c:pt idx="6">
                  <c:v>50.94600000000001</c:v>
                </c:pt>
                <c:pt idx="7">
                  <c:v>65.204</c:v>
                </c:pt>
                <c:pt idx="9">
                  <c:v>79.819</c:v>
                </c:pt>
                <c:pt idx="10">
                  <c:v>64.767</c:v>
                </c:pt>
                <c:pt idx="11">
                  <c:v>39.53</c:v>
                </c:pt>
                <c:pt idx="12">
                  <c:v>59.899</c:v>
                </c:pt>
                <c:pt idx="13">
                  <c:v>44.28800000000001</c:v>
                </c:pt>
                <c:pt idx="14">
                  <c:v>29.42399999999999</c:v>
                </c:pt>
                <c:pt idx="15">
                  <c:v>56.555</c:v>
                </c:pt>
                <c:pt idx="16">
                  <c:v>58.918</c:v>
                </c:pt>
                <c:pt idx="17">
                  <c:v>72.745</c:v>
                </c:pt>
                <c:pt idx="18">
                  <c:v>63.624</c:v>
                </c:pt>
                <c:pt idx="19">
                  <c:v>41.14700000000001</c:v>
                </c:pt>
                <c:pt idx="20">
                  <c:v>78.62899999999995</c:v>
                </c:pt>
                <c:pt idx="21">
                  <c:v>63.176</c:v>
                </c:pt>
                <c:pt idx="22">
                  <c:v>75.77599999999998</c:v>
                </c:pt>
                <c:pt idx="23">
                  <c:v>62.79600000000003</c:v>
                </c:pt>
                <c:pt idx="24">
                  <c:v>41.78500000000001</c:v>
                </c:pt>
                <c:pt idx="25">
                  <c:v>63.39700000000001</c:v>
                </c:pt>
                <c:pt idx="26">
                  <c:v>67.832</c:v>
                </c:pt>
                <c:pt idx="27">
                  <c:v>59.49500000000001</c:v>
                </c:pt>
                <c:pt idx="28">
                  <c:v>33.21400000000001</c:v>
                </c:pt>
                <c:pt idx="29">
                  <c:v>46.399</c:v>
                </c:pt>
                <c:pt idx="30">
                  <c:v>54.186</c:v>
                </c:pt>
                <c:pt idx="31">
                  <c:v>52.767</c:v>
                </c:pt>
                <c:pt idx="32">
                  <c:v>27.85300000000001</c:v>
                </c:pt>
                <c:pt idx="33">
                  <c:v>53.51900000000001</c:v>
                </c:pt>
                <c:pt idx="34">
                  <c:v>40.12500000000002</c:v>
                </c:pt>
                <c:pt idx="35">
                  <c:v>37.73200000000002</c:v>
                </c:pt>
                <c:pt idx="36">
                  <c:v>57.40300000000001</c:v>
                </c:pt>
                <c:pt idx="37">
                  <c:v>66.67299999999999</c:v>
                </c:pt>
                <c:pt idx="38">
                  <c:v>54.874</c:v>
                </c:pt>
                <c:pt idx="39">
                  <c:v>62.826</c:v>
                </c:pt>
                <c:pt idx="40">
                  <c:v>42.996</c:v>
                </c:pt>
                <c:pt idx="41">
                  <c:v>52.72000000000001</c:v>
                </c:pt>
                <c:pt idx="42">
                  <c:v>68.21400000000002</c:v>
                </c:pt>
                <c:pt idx="43">
                  <c:v>51.734</c:v>
                </c:pt>
                <c:pt idx="44">
                  <c:v>50.481</c:v>
                </c:pt>
                <c:pt idx="45">
                  <c:v>74.66899999999998</c:v>
                </c:pt>
                <c:pt idx="46">
                  <c:v>42.59300000000001</c:v>
                </c:pt>
                <c:pt idx="47">
                  <c:v>60.418</c:v>
                </c:pt>
                <c:pt idx="48">
                  <c:v>29.832</c:v>
                </c:pt>
                <c:pt idx="49">
                  <c:v>61.376</c:v>
                </c:pt>
                <c:pt idx="50">
                  <c:v>56.911</c:v>
                </c:pt>
              </c:numCache>
            </c:numRef>
          </c:xVal>
          <c:yVal>
            <c:numRef>
              <c:f>исход!$D$4:$D$232</c:f>
              <c:numCache>
                <c:formatCode>0.0</c:formatCode>
                <c:ptCount val="229"/>
                <c:pt idx="0">
                  <c:v>57.0</c:v>
                </c:pt>
                <c:pt idx="1">
                  <c:v>53.0</c:v>
                </c:pt>
                <c:pt idx="2">
                  <c:v>56.0</c:v>
                </c:pt>
                <c:pt idx="3">
                  <c:v>37.0</c:v>
                </c:pt>
                <c:pt idx="4">
                  <c:v>53.0</c:v>
                </c:pt>
                <c:pt idx="5">
                  <c:v>48.0</c:v>
                </c:pt>
                <c:pt idx="6">
                  <c:v>35.0</c:v>
                </c:pt>
                <c:pt idx="7">
                  <c:v>58.0</c:v>
                </c:pt>
                <c:pt idx="9">
                  <c:v>53.0</c:v>
                </c:pt>
                <c:pt idx="10">
                  <c:v>45.0</c:v>
                </c:pt>
                <c:pt idx="11">
                  <c:v>55.0</c:v>
                </c:pt>
                <c:pt idx="12">
                  <c:v>25.0</c:v>
                </c:pt>
                <c:pt idx="13">
                  <c:v>52.0</c:v>
                </c:pt>
                <c:pt idx="14">
                  <c:v>48.0</c:v>
                </c:pt>
                <c:pt idx="15">
                  <c:v>25.0</c:v>
                </c:pt>
                <c:pt idx="16">
                  <c:v>35.0</c:v>
                </c:pt>
                <c:pt idx="17">
                  <c:v>62.0</c:v>
                </c:pt>
                <c:pt idx="18">
                  <c:v>49.0</c:v>
                </c:pt>
                <c:pt idx="19">
                  <c:v>44.0</c:v>
                </c:pt>
                <c:pt idx="20">
                  <c:v>49.0</c:v>
                </c:pt>
                <c:pt idx="21">
                  <c:v>27.0</c:v>
                </c:pt>
                <c:pt idx="22">
                  <c:v>38.0</c:v>
                </c:pt>
                <c:pt idx="23">
                  <c:v>52.0</c:v>
                </c:pt>
                <c:pt idx="24">
                  <c:v>38.0</c:v>
                </c:pt>
                <c:pt idx="25">
                  <c:v>35.0</c:v>
                </c:pt>
                <c:pt idx="26">
                  <c:v>30.0</c:v>
                </c:pt>
                <c:pt idx="27">
                  <c:v>56.0</c:v>
                </c:pt>
                <c:pt idx="28">
                  <c:v>27.0</c:v>
                </c:pt>
                <c:pt idx="29">
                  <c:v>17.0</c:v>
                </c:pt>
                <c:pt idx="30">
                  <c:v>52.0</c:v>
                </c:pt>
                <c:pt idx="31">
                  <c:v>48.0</c:v>
                </c:pt>
                <c:pt idx="32">
                  <c:v>40.0</c:v>
                </c:pt>
                <c:pt idx="33">
                  <c:v>43.0</c:v>
                </c:pt>
                <c:pt idx="34">
                  <c:v>40.0</c:v>
                </c:pt>
                <c:pt idx="35">
                  <c:v>16.0</c:v>
                </c:pt>
                <c:pt idx="36">
                  <c:v>38.0</c:v>
                </c:pt>
                <c:pt idx="37">
                  <c:v>35.0</c:v>
                </c:pt>
                <c:pt idx="38">
                  <c:v>57.0</c:v>
                </c:pt>
                <c:pt idx="39">
                  <c:v>51.0</c:v>
                </c:pt>
                <c:pt idx="40">
                  <c:v>50.0</c:v>
                </c:pt>
                <c:pt idx="41">
                  <c:v>50.0</c:v>
                </c:pt>
                <c:pt idx="42">
                  <c:v>59.0</c:v>
                </c:pt>
                <c:pt idx="43">
                  <c:v>58.0</c:v>
                </c:pt>
                <c:pt idx="44">
                  <c:v>46.0</c:v>
                </c:pt>
                <c:pt idx="45">
                  <c:v>41.0</c:v>
                </c:pt>
                <c:pt idx="46">
                  <c:v>55.0</c:v>
                </c:pt>
                <c:pt idx="47">
                  <c:v>35.0</c:v>
                </c:pt>
                <c:pt idx="48">
                  <c:v>43.0</c:v>
                </c:pt>
                <c:pt idx="49">
                  <c:v>23.0</c:v>
                </c:pt>
                <c:pt idx="50">
                  <c:v>50.0</c:v>
                </c:pt>
              </c:numCache>
            </c:numRef>
          </c:yVal>
          <c:bubbleSize>
            <c:numRef>
              <c:f>исход!$E$4:$E$232</c:f>
              <c:numCache>
                <c:formatCode>0.0</c:formatCode>
                <c:ptCount val="229"/>
                <c:pt idx="0">
                  <c:v>12.834</c:v>
                </c:pt>
                <c:pt idx="1">
                  <c:v>12.7</c:v>
                </c:pt>
                <c:pt idx="2">
                  <c:v>9.305000000000006</c:v>
                </c:pt>
                <c:pt idx="3">
                  <c:v>6.016</c:v>
                </c:pt>
                <c:pt idx="4">
                  <c:v>5.809</c:v>
                </c:pt>
                <c:pt idx="5">
                  <c:v>4.999</c:v>
                </c:pt>
                <c:pt idx="6">
                  <c:v>4.758</c:v>
                </c:pt>
                <c:pt idx="7">
                  <c:v>3.47</c:v>
                </c:pt>
                <c:pt idx="9">
                  <c:v>3.055</c:v>
                </c:pt>
                <c:pt idx="10">
                  <c:v>2.894</c:v>
                </c:pt>
                <c:pt idx="11">
                  <c:v>2.36</c:v>
                </c:pt>
                <c:pt idx="12">
                  <c:v>2.345</c:v>
                </c:pt>
                <c:pt idx="13">
                  <c:v>2.256</c:v>
                </c:pt>
                <c:pt idx="14">
                  <c:v>1.874</c:v>
                </c:pt>
                <c:pt idx="15">
                  <c:v>1.627</c:v>
                </c:pt>
                <c:pt idx="16">
                  <c:v>1.522</c:v>
                </c:pt>
                <c:pt idx="17">
                  <c:v>1.216999999999999</c:v>
                </c:pt>
                <c:pt idx="18">
                  <c:v>1.191999999999999</c:v>
                </c:pt>
                <c:pt idx="19">
                  <c:v>1.173999999999999</c:v>
                </c:pt>
                <c:pt idx="20">
                  <c:v>1.032999999999999</c:v>
                </c:pt>
                <c:pt idx="21">
                  <c:v>1.020999999999999</c:v>
                </c:pt>
                <c:pt idx="22">
                  <c:v>0.911</c:v>
                </c:pt>
                <c:pt idx="23">
                  <c:v>0.72</c:v>
                </c:pt>
                <c:pt idx="24">
                  <c:v>0.679000000000001</c:v>
                </c:pt>
                <c:pt idx="25">
                  <c:v>0.578</c:v>
                </c:pt>
                <c:pt idx="26">
                  <c:v>0.565</c:v>
                </c:pt>
                <c:pt idx="27">
                  <c:v>0.54</c:v>
                </c:pt>
                <c:pt idx="28">
                  <c:v>0.536</c:v>
                </c:pt>
                <c:pt idx="29">
                  <c:v>0.466</c:v>
                </c:pt>
                <c:pt idx="30">
                  <c:v>0.403</c:v>
                </c:pt>
                <c:pt idx="31">
                  <c:v>0.382</c:v>
                </c:pt>
                <c:pt idx="32">
                  <c:v>0.37</c:v>
                </c:pt>
                <c:pt idx="33">
                  <c:v>0.332</c:v>
                </c:pt>
                <c:pt idx="34">
                  <c:v>0.318</c:v>
                </c:pt>
                <c:pt idx="35">
                  <c:v>0.312</c:v>
                </c:pt>
                <c:pt idx="36">
                  <c:v>0.302</c:v>
                </c:pt>
                <c:pt idx="37">
                  <c:v>0.283</c:v>
                </c:pt>
                <c:pt idx="38">
                  <c:v>0.268</c:v>
                </c:pt>
                <c:pt idx="39">
                  <c:v>0.258</c:v>
                </c:pt>
                <c:pt idx="40">
                  <c:v>0.237</c:v>
                </c:pt>
                <c:pt idx="41">
                  <c:v>0.225</c:v>
                </c:pt>
                <c:pt idx="42">
                  <c:v>0.204</c:v>
                </c:pt>
                <c:pt idx="43">
                  <c:v>0.202</c:v>
                </c:pt>
                <c:pt idx="44">
                  <c:v>0.189</c:v>
                </c:pt>
                <c:pt idx="45">
                  <c:v>0.174</c:v>
                </c:pt>
                <c:pt idx="46">
                  <c:v>0.168</c:v>
                </c:pt>
                <c:pt idx="47">
                  <c:v>0.167</c:v>
                </c:pt>
                <c:pt idx="48">
                  <c:v>0.165</c:v>
                </c:pt>
                <c:pt idx="49">
                  <c:v>0.14</c:v>
                </c:pt>
                <c:pt idx="50">
                  <c:v>0.133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119-83C3-49ED-937B-94852648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621458384"/>
        <c:axId val="1621460704"/>
      </c:bubbleChart>
      <c:valAx>
        <c:axId val="1621458384"/>
        <c:scaling>
          <c:orientation val="minMax"/>
          <c:max val="95.0"/>
          <c:min val="5.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460704"/>
        <c:crossesAt val="41.0"/>
        <c:crossBetween val="midCat"/>
      </c:valAx>
      <c:valAx>
        <c:axId val="1621460704"/>
        <c:scaling>
          <c:orientation val="minMax"/>
          <c:max val="70.0"/>
          <c:min val="10.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458384"/>
        <c:crossesAt val="55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947235226036"/>
          <c:y val="0.168744949378815"/>
          <c:w val="0.913538193784656"/>
          <c:h val="0.780904639579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8-4A57-A6CA-7AE8F25F1BF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08-4A57-A6CA-7AE8F25F1BF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8-4A57-A6CA-7AE8F25F1BFC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08-4A57-A6CA-7AE8F25F1BFC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8-4A57-A6CA-7AE8F25F1BFC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08-4A57-A6CA-7AE8F25F1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08-4A57-A6CA-7AE8F25F1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Топ-3</c:v>
                </c:pt>
                <c:pt idx="1">
                  <c:v>Топ-10</c:v>
                </c:pt>
                <c:pt idx="2">
                  <c:v>Топ-50</c:v>
                </c:pt>
                <c:pt idx="3">
                  <c:v>Остальные</c:v>
                </c:pt>
                <c:pt idx="4">
                  <c:v>Локальные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34.9</c:v>
                </c:pt>
                <c:pt idx="1">
                  <c:v>31.8</c:v>
                </c:pt>
                <c:pt idx="2">
                  <c:v>30.6</c:v>
                </c:pt>
                <c:pt idx="3">
                  <c:v>5.1</c:v>
                </c:pt>
                <c:pt idx="4" formatCode="0.0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8-4A57-A6CA-7AE8F25F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93CBE9-0AAD-9543-B8FD-702F8EC9DA91}" type="datetimeFigureOut">
              <a:rPr lang="ru-RU">
                <a:latin typeface="Arial"/>
              </a:rPr>
              <a:pPr/>
              <a:t>29.05.17</a:t>
            </a:fld>
            <a:endParaRPr lang="ru-RU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93420C-9E70-C744-9E80-5243498B4928}" type="slidenum">
              <a:rPr>
                <a:latin typeface="Arial"/>
              </a:rPr>
              <a:pPr/>
              <a:t>‹#›</a:t>
            </a:fld>
            <a:endParaRPr lang="ru-RU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661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/>
              </a:defRPr>
            </a:lvl1pPr>
          </a:lstStyle>
          <a:p>
            <a:fld id="{3AC44BA0-D701-FD42-B6BA-0957AD0167A4}" type="datetimeFigureOut">
              <a:rPr lang="bg-BG"/>
              <a:pPr/>
              <a:t>29.05.17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/>
              </a:defRPr>
            </a:lvl1pPr>
          </a:lstStyle>
          <a:p>
            <a:fld id="{2A9E015A-918C-D344-8EFC-F31C848C4E3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84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1996 – запуск </a:t>
            </a:r>
            <a:r>
              <a:rPr lang="ru-RU" dirty="0" err="1" smtClean="0"/>
              <a:t>телеаудиторных</a:t>
            </a:r>
            <a:r>
              <a:rPr lang="ru-RU" dirty="0" smtClean="0"/>
              <a:t> измерений</a:t>
            </a:r>
            <a:r>
              <a:rPr lang="ru-RU" baseline="0" dirty="0" smtClean="0"/>
              <a:t> в России</a:t>
            </a:r>
          </a:p>
          <a:p>
            <a:r>
              <a:rPr lang="ru-RU" baseline="0" dirty="0" smtClean="0"/>
              <a:t>2002 – </a:t>
            </a:r>
            <a:r>
              <a:rPr lang="en-US" baseline="0" dirty="0" smtClean="0"/>
              <a:t>TNS </a:t>
            </a:r>
            <a:r>
              <a:rPr lang="ru-RU" baseline="0" dirty="0" smtClean="0"/>
              <a:t>поглощает </a:t>
            </a:r>
            <a:r>
              <a:rPr lang="en-US" baseline="0" dirty="0" smtClean="0"/>
              <a:t>Gallup TV </a:t>
            </a:r>
            <a:r>
              <a:rPr lang="ru-RU" baseline="0" dirty="0" smtClean="0"/>
              <a:t>вместе с российскими активами</a:t>
            </a:r>
          </a:p>
          <a:p>
            <a:r>
              <a:rPr lang="ru-RU" baseline="0" dirty="0" smtClean="0"/>
              <a:t>2008 – </a:t>
            </a:r>
            <a:r>
              <a:rPr lang="en-US" baseline="0" dirty="0" smtClean="0"/>
              <a:t>TNS </a:t>
            </a:r>
            <a:r>
              <a:rPr lang="ru-RU" baseline="0" dirty="0" smtClean="0"/>
              <a:t>входит в состав </a:t>
            </a:r>
            <a:r>
              <a:rPr lang="en-US" baseline="0" dirty="0" smtClean="0"/>
              <a:t>WPP </a:t>
            </a:r>
            <a:r>
              <a:rPr lang="ru-RU" baseline="0" dirty="0" smtClean="0"/>
              <a:t>исследовательское подразделение </a:t>
            </a:r>
            <a:r>
              <a:rPr lang="ru-RU" baseline="0" dirty="0" err="1" smtClean="0"/>
              <a:t>кантар</a:t>
            </a:r>
            <a:r>
              <a:rPr lang="ru-RU" baseline="0" dirty="0" smtClean="0"/>
              <a:t> медиа</a:t>
            </a:r>
            <a:endParaRPr lang="en-US" baseline="0" dirty="0" smtClean="0"/>
          </a:p>
          <a:p>
            <a:r>
              <a:rPr lang="en-US" baseline="0" dirty="0" smtClean="0"/>
              <a:t>2016 – </a:t>
            </a:r>
            <a:r>
              <a:rPr lang="ru-RU" baseline="0" dirty="0" smtClean="0"/>
              <a:t>продажа 80% акций ВЦИОМ Медиа, </a:t>
            </a:r>
            <a:r>
              <a:rPr lang="ru-RU" baseline="0" dirty="0" err="1" smtClean="0"/>
              <a:t>ребрендинг</a:t>
            </a:r>
            <a:r>
              <a:rPr lang="ru-RU" baseline="0" dirty="0" smtClean="0"/>
              <a:t>, </a:t>
            </a:r>
            <a:r>
              <a:rPr lang="en-US" baseline="0" dirty="0" err="1" smtClean="0"/>
              <a:t>Mediascope</a:t>
            </a:r>
            <a:r>
              <a:rPr lang="en-US" baseline="0" dirty="0" smtClean="0"/>
              <a:t> </a:t>
            </a:r>
            <a:r>
              <a:rPr lang="ru-RU" baseline="0" dirty="0" smtClean="0"/>
              <a:t>избран единым </a:t>
            </a:r>
            <a:r>
              <a:rPr lang="ru-RU" baseline="0" dirty="0" err="1" smtClean="0"/>
              <a:t>телеизмерителем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50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20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58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07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04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7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92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49 канал – только аудиторные данные с 16</a:t>
            </a:r>
            <a:r>
              <a:rPr lang="ru-RU" baseline="0" dirty="0" smtClean="0"/>
              <a:t>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393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099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72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10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43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Ижевск и Челябинск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33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2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Джентльмены</a:t>
            </a:r>
            <a:r>
              <a:rPr lang="ru-RU" baseline="0" dirty="0" smtClean="0"/>
              <a:t> удачи не попали в топ-1 ни в одном городе прост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1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362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04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39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5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10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11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12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0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>
              <a:defRPr/>
            </a:pPr>
            <a:fld id="{2A9E015A-918C-D344-8EFC-F31C848C4E35}" type="slidenum">
              <a:rPr lang="uk-UA">
                <a:solidFill>
                  <a:prstClr val="black"/>
                </a:solidFill>
              </a:rPr>
              <a:pPr defTabSz="495239">
                <a:defRPr/>
              </a:pPr>
              <a:t>13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9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232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8827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73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8318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7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9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82"/>
            <a:ext cx="1779639" cy="5143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514351"/>
            <a:ext cx="914401" cy="161841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4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41" y="514351"/>
            <a:ext cx="4532671" cy="2160024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622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69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3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8664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ict_PPT_mediascop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 userDrawn="1">
            <p:ph idx="1" hasCustomPrompt="1"/>
          </p:nvPr>
        </p:nvSpPr>
        <p:spPr>
          <a:xfrm>
            <a:off x="1284793" y="1982059"/>
            <a:ext cx="4555419" cy="1872312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b="1" baseline="0">
                <a:latin typeface="Arial"/>
              </a:defRPr>
            </a:lvl1pPr>
            <a:lvl2pPr>
              <a:defRPr b="0">
                <a:latin typeface="Arial"/>
              </a:defRPr>
            </a:lvl2pPr>
          </a:lstStyle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</p:txBody>
      </p:sp>
      <p:sp>
        <p:nvSpPr>
          <p:cNvPr id="15" name="Текст 14"/>
          <p:cNvSpPr>
            <a:spLocks noGrp="1"/>
          </p:cNvSpPr>
          <p:nvPr userDrawn="1">
            <p:ph type="body" sz="quarter" idx="10"/>
          </p:nvPr>
        </p:nvSpPr>
        <p:spPr>
          <a:xfrm>
            <a:off x="1284793" y="806463"/>
            <a:ext cx="4555419" cy="1068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Изображение 8" descr="mscope_logo2_eng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" y="4620902"/>
            <a:ext cx="97716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978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17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895350"/>
            <a:ext cx="83248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ext slide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2276" y="685800"/>
            <a:ext cx="8324849" cy="28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1800"/>
              </a:lnSpc>
              <a:spcBef>
                <a:spcPts val="900"/>
              </a:spcBef>
              <a:defRPr lang="en-US" sz="1800" smtClean="0">
                <a:solidFill>
                  <a:srgbClr val="787878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add sub heading (18pt Arial)</a:t>
            </a:r>
            <a:endParaRPr lang="en-GB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1123950"/>
            <a:ext cx="8324850" cy="3429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0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29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92519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7750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541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0432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758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97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1955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3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82"/>
            <a:ext cx="1779639" cy="5143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514351"/>
            <a:ext cx="914401" cy="161841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4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41" y="514351"/>
            <a:ext cx="4532671" cy="2160024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622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69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3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0811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ict_PPT_mediascop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 userDrawn="1">
            <p:ph idx="1" hasCustomPrompt="1"/>
          </p:nvPr>
        </p:nvSpPr>
        <p:spPr>
          <a:xfrm>
            <a:off x="1284793" y="1982059"/>
            <a:ext cx="4555419" cy="1872312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b="1" baseline="0">
                <a:latin typeface="Arial"/>
              </a:defRPr>
            </a:lvl1pPr>
            <a:lvl2pPr>
              <a:defRPr b="0">
                <a:latin typeface="Arial"/>
              </a:defRPr>
            </a:lvl2pPr>
          </a:lstStyle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</p:txBody>
      </p:sp>
      <p:sp>
        <p:nvSpPr>
          <p:cNvPr id="15" name="Текст 14"/>
          <p:cNvSpPr>
            <a:spLocks noGrp="1"/>
          </p:cNvSpPr>
          <p:nvPr userDrawn="1">
            <p:ph type="body" sz="quarter" idx="10"/>
          </p:nvPr>
        </p:nvSpPr>
        <p:spPr>
          <a:xfrm>
            <a:off x="1284793" y="806463"/>
            <a:ext cx="4555419" cy="1068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Изображение 8" descr="mscope_logo2_eng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" y="4620902"/>
            <a:ext cx="97716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47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40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895350"/>
            <a:ext cx="83248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9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ext slide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2276" y="685800"/>
            <a:ext cx="8324849" cy="28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1800"/>
              </a:lnSpc>
              <a:spcBef>
                <a:spcPts val="900"/>
              </a:spcBef>
              <a:defRPr lang="en-US" sz="1800" smtClean="0">
                <a:solidFill>
                  <a:srgbClr val="787878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add sub heading (18pt Arial)</a:t>
            </a:r>
            <a:endParaRPr lang="en-GB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1123950"/>
            <a:ext cx="8324850" cy="3429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82"/>
            <a:ext cx="1779639" cy="5143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514351"/>
            <a:ext cx="914401" cy="161841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4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41" y="514351"/>
            <a:ext cx="4532671" cy="2160024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622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69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3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289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ict_PPT_mediascop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 userDrawn="1">
            <p:ph idx="1" hasCustomPrompt="1"/>
          </p:nvPr>
        </p:nvSpPr>
        <p:spPr>
          <a:xfrm>
            <a:off x="1284793" y="1982059"/>
            <a:ext cx="4555419" cy="1872312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b="1" baseline="0">
                <a:latin typeface="Arial"/>
              </a:defRPr>
            </a:lvl1pPr>
            <a:lvl2pPr>
              <a:defRPr b="0">
                <a:latin typeface="Arial"/>
              </a:defRPr>
            </a:lvl2pPr>
          </a:lstStyle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</p:txBody>
      </p:sp>
      <p:sp>
        <p:nvSpPr>
          <p:cNvPr id="15" name="Текст 14"/>
          <p:cNvSpPr>
            <a:spLocks noGrp="1"/>
          </p:cNvSpPr>
          <p:nvPr userDrawn="1">
            <p:ph type="body" sz="quarter" idx="10"/>
          </p:nvPr>
        </p:nvSpPr>
        <p:spPr>
          <a:xfrm>
            <a:off x="1284793" y="806463"/>
            <a:ext cx="4555419" cy="1068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Изображение 8" descr="mscope_logo2_eng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" y="4620902"/>
            <a:ext cx="97716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42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4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4150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2281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8149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7022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910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8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273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6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82"/>
            <a:ext cx="1779639" cy="5143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514351"/>
            <a:ext cx="914401" cy="161841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4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41" y="514351"/>
            <a:ext cx="4532671" cy="2160024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622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9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69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3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8660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ict_PPT_mediascop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 userDrawn="1">
            <p:ph idx="1" hasCustomPrompt="1"/>
          </p:nvPr>
        </p:nvSpPr>
        <p:spPr>
          <a:xfrm>
            <a:off x="1284793" y="1982059"/>
            <a:ext cx="4555419" cy="1872312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b="1" baseline="0">
                <a:latin typeface="Arial"/>
              </a:defRPr>
            </a:lvl1pPr>
            <a:lvl2pPr>
              <a:defRPr b="0">
                <a:latin typeface="Arial"/>
              </a:defRPr>
            </a:lvl2pPr>
          </a:lstStyle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</p:txBody>
      </p:sp>
      <p:sp>
        <p:nvSpPr>
          <p:cNvPr id="15" name="Текст 14"/>
          <p:cNvSpPr>
            <a:spLocks noGrp="1"/>
          </p:cNvSpPr>
          <p:nvPr userDrawn="1">
            <p:ph type="body" sz="quarter" idx="10"/>
          </p:nvPr>
        </p:nvSpPr>
        <p:spPr>
          <a:xfrm>
            <a:off x="1284793" y="806463"/>
            <a:ext cx="4555419" cy="1068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Изображение 8" descr="mscope_logo2_eng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" y="4620902"/>
            <a:ext cx="97716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98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  <a:ln>
            <a:noFill/>
          </a:ln>
        </p:spPr>
        <p:txBody>
          <a:bodyPr lIns="10800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279133" y="877117"/>
            <a:ext cx="8503465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3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144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646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33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91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22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57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601" y="892269"/>
            <a:ext cx="2091995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3108965" y="892269"/>
            <a:ext cx="5673637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8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58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2"/>
            <a:ext cx="1041476" cy="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22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33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88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4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895350"/>
            <a:ext cx="83248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46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  <a:ln>
            <a:noFill/>
          </a:ln>
        </p:spPr>
        <p:txBody>
          <a:bodyPr lIns="10800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279133" y="877117"/>
            <a:ext cx="8503465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74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144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646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32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1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6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74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601" y="892269"/>
            <a:ext cx="2091995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3108965" y="892269"/>
            <a:ext cx="5673637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51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5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1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2"/>
            <a:ext cx="1041476" cy="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93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76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2" y="2824109"/>
            <a:ext cx="7812959" cy="1026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9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3" y="2931830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9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4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5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  <a:ln>
            <a:noFill/>
          </a:ln>
        </p:spPr>
        <p:txBody>
          <a:bodyPr lIns="10800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279133" y="877117"/>
            <a:ext cx="8503465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25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144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69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79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0" y="810228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60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27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601" y="892269"/>
            <a:ext cx="2091995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3108965" y="892269"/>
            <a:ext cx="5673637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3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1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68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1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0"/>
            <a:ext cx="1041476" cy="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65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27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2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895350"/>
            <a:ext cx="83248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65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  <a:ln>
            <a:noFill/>
          </a:ln>
        </p:spPr>
        <p:txBody>
          <a:bodyPr lIns="10800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279133" y="877117"/>
            <a:ext cx="8503465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24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285750" indent="-285750">
              <a:buFont typeface=".LucidaGrandeUI" charset="0"/>
              <a:buChar char="►"/>
              <a:defRPr sz="1600">
                <a:solidFill>
                  <a:schemeClr val="bg1"/>
                </a:solidFill>
              </a:defRPr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>
                <a:solidFill>
                  <a:schemeClr val="bg1"/>
                </a:solidFill>
              </a:defRPr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144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10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97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0" y="810228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1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601" y="892269"/>
            <a:ext cx="2091995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3108965" y="892269"/>
            <a:ext cx="5673637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79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1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548554"/>
            <a:ext cx="6884481" cy="493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1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1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0"/>
            <a:ext cx="1041476" cy="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635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62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>
          <a:xfrm>
            <a:off x="0" y="2824108"/>
            <a:ext cx="7812959" cy="1026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/>
          <p:cNvSpPr/>
          <p:nvPr userDrawn="1"/>
        </p:nvSpPr>
        <p:spPr>
          <a:xfrm>
            <a:off x="7939370" y="2824108"/>
            <a:ext cx="1202248" cy="1026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801" y="2931829"/>
            <a:ext cx="7210397" cy="829943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065781" y="2867557"/>
            <a:ext cx="949426" cy="8942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6" name="Picture 6" descr="HD-ShadowLong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488"/>
            <a:ext cx="7920000" cy="206957"/>
          </a:xfrm>
          <a:prstGeom prst="rect">
            <a:avLst/>
          </a:prstGeom>
        </p:spPr>
      </p:pic>
      <p:pic>
        <p:nvPicPr>
          <p:cNvPr id="17" name="Picture 7" descr="HD-ShadowShor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6" y="3839382"/>
            <a:ext cx="1260000" cy="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34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 (24pt bold)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28800" y="4825063"/>
            <a:ext cx="6553201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422275" y="895350"/>
            <a:ext cx="83248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9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7419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870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1726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1" y="810230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1170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12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1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4809" y="864252"/>
            <a:ext cx="4812625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1500" b="1" i="0" cap="all">
                <a:latin typeface="Arial"/>
                <a:cs typeface="Arial"/>
              </a:defRPr>
            </a:lvl1pPr>
            <a:lvl2pPr>
              <a:lnSpc>
                <a:spcPts val="2250"/>
              </a:lnSpc>
              <a:defRPr sz="1200" b="0" i="0" cap="all">
                <a:latin typeface="Arial"/>
                <a:cs typeface="Arial"/>
              </a:defRPr>
            </a:lvl2pPr>
            <a:lvl3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3pPr>
            <a:lvl4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4pPr>
            <a:lvl5pPr>
              <a:lnSpc>
                <a:spcPts val="2250"/>
              </a:lnSpc>
              <a:defRPr sz="1500" b="0" i="0" cap="all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491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1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15574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115383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282"/>
            <a:ext cx="1779639" cy="5143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514351"/>
            <a:ext cx="914401" cy="161841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4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41" y="514351"/>
            <a:ext cx="4532671" cy="2160024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1622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69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3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875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ict_PPT_mediascop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 userDrawn="1">
            <p:ph idx="1" hasCustomPrompt="1"/>
          </p:nvPr>
        </p:nvSpPr>
        <p:spPr>
          <a:xfrm>
            <a:off x="1284793" y="1982059"/>
            <a:ext cx="4555419" cy="1872312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b="1" baseline="0">
                <a:latin typeface="Arial"/>
              </a:defRPr>
            </a:lvl1pPr>
            <a:lvl2pPr>
              <a:defRPr b="0">
                <a:latin typeface="Arial"/>
              </a:defRPr>
            </a:lvl2pPr>
          </a:lstStyle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</p:txBody>
      </p:sp>
      <p:sp>
        <p:nvSpPr>
          <p:cNvPr id="15" name="Текст 14"/>
          <p:cNvSpPr>
            <a:spLocks noGrp="1"/>
          </p:cNvSpPr>
          <p:nvPr userDrawn="1">
            <p:ph type="body" sz="quarter" idx="10"/>
          </p:nvPr>
        </p:nvSpPr>
        <p:spPr>
          <a:xfrm>
            <a:off x="1284793" y="806463"/>
            <a:ext cx="4555419" cy="1068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Изображение 8" descr="mscope_logo2_eng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" y="4620902"/>
            <a:ext cx="97716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2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07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40000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999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6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5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6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<Relationship Id="rId17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16.xml"/><Relationship Id="rId21" Type="http://schemas.openxmlformats.org/officeDocument/2006/relationships/theme" Target="../theme/theme8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5.xml"/><Relationship Id="rId20" Type="http://schemas.openxmlformats.org/officeDocument/2006/relationships/theme" Target="../theme/theme9.xml"/><Relationship Id="rId21" Type="http://schemas.openxmlformats.org/officeDocument/2006/relationships/image" Target="../media/image1.emf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4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453697"/>
            <a:ext cx="9108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0" r:id="rId2"/>
    <p:sldLayoutId id="2147483694" r:id="rId3"/>
    <p:sldLayoutId id="2147484324" r:id="rId4"/>
    <p:sldLayoutId id="2147483728" r:id="rId5"/>
    <p:sldLayoutId id="2147483707" r:id="rId6"/>
    <p:sldLayoutId id="2147484009" r:id="rId7"/>
    <p:sldLayoutId id="2147483696" r:id="rId8"/>
    <p:sldLayoutId id="2147483968" r:id="rId9"/>
    <p:sldLayoutId id="2147484330" r:id="rId10"/>
    <p:sldLayoutId id="2147484331" r:id="rId11"/>
    <p:sldLayoutId id="2147484332" r:id="rId12"/>
    <p:sldLayoutId id="2147484333" r:id="rId13"/>
    <p:sldLayoutId id="2147483973" r:id="rId14"/>
    <p:sldLayoutId id="2147484306" r:id="rId15"/>
    <p:sldLayoutId id="2147484329" r:id="rId16"/>
    <p:sldLayoutId id="2147484414" r:id="rId17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4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7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2"/>
            <a:ext cx="1041476" cy="3836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553376"/>
            <a:ext cx="615222" cy="488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86687" y="4553375"/>
            <a:ext cx="0" cy="5040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21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bg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2"/>
            <a:ext cx="1041476" cy="3836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553376"/>
            <a:ext cx="615222" cy="488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86687" y="4553375"/>
            <a:ext cx="0" cy="5040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21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bg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0"/>
            <a:ext cx="1041476" cy="3836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553375"/>
            <a:ext cx="615222" cy="488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86687" y="4553375"/>
            <a:ext cx="0" cy="5040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21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bg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98" y="4613560"/>
            <a:ext cx="1041476" cy="3836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553375"/>
            <a:ext cx="615222" cy="488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86687" y="4553375"/>
            <a:ext cx="0" cy="5040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21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bg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4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65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4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453697"/>
            <a:ext cx="9108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  <p:sldLayoutId id="2147484450" r:id="rId18"/>
    <p:sldLayoutId id="2147484451" r:id="rId19"/>
    <p:sldLayoutId id="2147484452" r:id="rId20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4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453697"/>
            <a:ext cx="9108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  <p:sldLayoutId id="2147484472" r:id="rId19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5.xml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jpeg"/><Relationship Id="rId10" Type="http://schemas.openxmlformats.org/officeDocument/2006/relationships/image" Target="../media/image31.jpe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6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37.png"/><Relationship Id="rId21" Type="http://schemas.openxmlformats.org/officeDocument/2006/relationships/image" Target="../media/image51.png"/><Relationship Id="rId22" Type="http://schemas.openxmlformats.org/officeDocument/2006/relationships/image" Target="../media/image52.jpe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56.png"/><Relationship Id="rId29" Type="http://schemas.openxmlformats.org/officeDocument/2006/relationships/image" Target="../media/image57.jp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hyperlink" Target="https://commons.wikimedia.org/wiki/File:TV-3_logo_(2015).png?uselang=ru" TargetMode="External"/><Relationship Id="rId13" Type="http://schemas.openxmlformats.org/officeDocument/2006/relationships/image" Target="../media/image48.png"/><Relationship Id="rId14" Type="http://schemas.openxmlformats.org/officeDocument/2006/relationships/hyperlink" Target="https://ru.wikipedia.org/wiki/%D0%A4%D0%B0%D0%B9%D0%BB:CheTvLogo.svg" TargetMode="External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30.png"/><Relationship Id="rId18" Type="http://schemas.openxmlformats.org/officeDocument/2006/relationships/image" Target="../media/image32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7.xml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27.png"/><Relationship Id="rId8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20" Type="http://schemas.openxmlformats.org/officeDocument/2006/relationships/image" Target="../media/image52.jpeg"/><Relationship Id="rId21" Type="http://schemas.openxmlformats.org/officeDocument/2006/relationships/image" Target="../media/image57.jpg"/><Relationship Id="rId22" Type="http://schemas.openxmlformats.org/officeDocument/2006/relationships/image" Target="../media/image51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54.png"/><Relationship Id="rId26" Type="http://schemas.openxmlformats.org/officeDocument/2006/relationships/image" Target="../media/image75.png"/><Relationship Id="rId27" Type="http://schemas.openxmlformats.org/officeDocument/2006/relationships/image" Target="../media/image76.jpeg"/><Relationship Id="rId28" Type="http://schemas.openxmlformats.org/officeDocument/2006/relationships/image" Target="../media/image55.png"/><Relationship Id="rId29" Type="http://schemas.openxmlformats.org/officeDocument/2006/relationships/image" Target="../media/image77.png"/><Relationship Id="rId30" Type="http://schemas.openxmlformats.org/officeDocument/2006/relationships/image" Target="../media/image78.png"/><Relationship Id="rId31" Type="http://schemas.openxmlformats.org/officeDocument/2006/relationships/image" Target="../media/image79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53.png"/><Relationship Id="rId16" Type="http://schemas.openxmlformats.org/officeDocument/2006/relationships/image" Target="../media/image69.png"/><Relationship Id="rId17" Type="http://schemas.openxmlformats.org/officeDocument/2006/relationships/image" Target="../media/image70.jpg"/><Relationship Id="rId18" Type="http://schemas.openxmlformats.org/officeDocument/2006/relationships/image" Target="../media/image71.png"/><Relationship Id="rId19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8.xml"/><Relationship Id="rId4" Type="http://schemas.openxmlformats.org/officeDocument/2006/relationships/image" Target="../media/image58.pn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3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0.png"/><Relationship Id="rId8" Type="http://schemas.openxmlformats.org/officeDocument/2006/relationships/image" Target="../media/image85.png"/><Relationship Id="rId9" Type="http://schemas.openxmlformats.org/officeDocument/2006/relationships/image" Target="../media/image86.jpg"/><Relationship Id="rId10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chart" Target="../charts/chart23.xml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89.png"/><Relationship Id="rId5" Type="http://schemas.openxmlformats.org/officeDocument/2006/relationships/image" Target="../media/image88.png"/><Relationship Id="rId6" Type="http://schemas.openxmlformats.org/officeDocument/2006/relationships/image" Target="../media/image91.jpeg"/><Relationship Id="rId7" Type="http://schemas.openxmlformats.org/officeDocument/2006/relationships/image" Target="../media/image92.jpg"/><Relationship Id="rId8" Type="http://schemas.openxmlformats.org/officeDocument/2006/relationships/image" Target="../media/image93.jpg"/><Relationship Id="rId9" Type="http://schemas.openxmlformats.org/officeDocument/2006/relationships/image" Target="../media/image94.jpeg"/><Relationship Id="rId10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5" Type="http://schemas.openxmlformats.org/officeDocument/2006/relationships/image" Target="../media/image58.png"/><Relationship Id="rId6" Type="http://schemas.openxmlformats.org/officeDocument/2006/relationships/image" Target="../media/image59.jpg"/><Relationship Id="rId7" Type="http://schemas.openxmlformats.org/officeDocument/2006/relationships/image" Target="../media/image106.jp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image" Target="../media/image58.png"/><Relationship Id="rId5" Type="http://schemas.openxmlformats.org/officeDocument/2006/relationships/image" Target="../media/image59.jpg"/><Relationship Id="rId6" Type="http://schemas.openxmlformats.org/officeDocument/2006/relationships/image" Target="../media/image108.jpg"/><Relationship Id="rId7" Type="http://schemas.openxmlformats.org/officeDocument/2006/relationships/image" Target="../media/image109.jp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110.png"/><Relationship Id="rId5" Type="http://schemas.openxmlformats.org/officeDocument/2006/relationships/image" Target="../media/image59.jpg"/><Relationship Id="rId6" Type="http://schemas.openxmlformats.org/officeDocument/2006/relationships/image" Target="../media/image111.jpg"/><Relationship Id="rId7" Type="http://schemas.openxmlformats.org/officeDocument/2006/relationships/image" Target="../media/image112.jp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113.jpeg"/><Relationship Id="rId5" Type="http://schemas.openxmlformats.org/officeDocument/2006/relationships/image" Target="../media/image114.jpg"/><Relationship Id="rId6" Type="http://schemas.openxmlformats.org/officeDocument/2006/relationships/image" Target="../media/image59.jpg"/><Relationship Id="rId7" Type="http://schemas.openxmlformats.org/officeDocument/2006/relationships/image" Target="../media/image115.jp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383791" y="744765"/>
            <a:ext cx="8760209" cy="370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r>
              <a:rPr lang="ru-RU" sz="3600" dirty="0" smtClean="0">
                <a:solidFill>
                  <a:prstClr val="white"/>
                </a:solidFill>
                <a:latin typeface="Arial"/>
                <a:cs typeface="Arial"/>
              </a:rPr>
              <a:t>ТЕЛЕПРОСМОТР В РОССИИ:</a:t>
            </a:r>
          </a:p>
          <a:p>
            <a:r>
              <a:rPr lang="ru-RU" sz="3600" dirty="0">
                <a:solidFill>
                  <a:prstClr val="white"/>
                </a:solidFill>
                <a:latin typeface="Arial"/>
                <a:cs typeface="Arial"/>
              </a:rPr>
              <a:t>п</a:t>
            </a:r>
            <a:r>
              <a:rPr lang="ru-RU" sz="3600" dirty="0" smtClean="0">
                <a:solidFill>
                  <a:prstClr val="white"/>
                </a:solidFill>
                <a:latin typeface="Arial"/>
                <a:cs typeface="Arial"/>
              </a:rPr>
              <a:t>оказатели и тренды</a:t>
            </a:r>
            <a:r>
              <a:rPr lang="ru-RU" sz="3600" dirty="0" smtClean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Arial"/>
                <a:cs typeface="Arial"/>
              </a:rPr>
            </a:br>
            <a:endParaRPr lang="en-US" sz="3600" b="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latin typeface="Arial"/>
                <a:cs typeface="Arial"/>
              </a:rPr>
              <a:t>Ирина Суанова</a:t>
            </a:r>
            <a:endParaRPr lang="en-US" sz="2000" b="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latin typeface="Arial"/>
                <a:cs typeface="Arial"/>
              </a:rPr>
              <a:t>Руководитель отдела аналитики и консалтинга</a:t>
            </a:r>
            <a:r>
              <a:rPr lang="en-US" sz="2000" b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00" b="0" dirty="0" err="1" smtClean="0">
                <a:solidFill>
                  <a:prstClr val="white"/>
                </a:solidFill>
                <a:latin typeface="Arial"/>
                <a:cs typeface="Arial"/>
              </a:rPr>
              <a:t>Mediascope</a:t>
            </a:r>
            <a:endParaRPr lang="ru-RU" sz="2000" b="0" dirty="0">
              <a:solidFill>
                <a:prstClr val="white"/>
              </a:solidFill>
              <a:latin typeface="Arial"/>
              <a:cs typeface="Arial"/>
            </a:endParaRPr>
          </a:p>
          <a:p>
            <a:endParaRPr lang="en-US" sz="2000" b="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endParaRPr lang="en-US" sz="2000" b="0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latin typeface="Arial"/>
                <a:cs typeface="Arial"/>
              </a:rPr>
              <a:t>Москва</a:t>
            </a:r>
            <a:r>
              <a:rPr lang="ru-RU" sz="2000" b="0" dirty="0" smtClean="0">
                <a:solidFill>
                  <a:prstClr val="white"/>
                </a:solidFill>
                <a:latin typeface="Arial"/>
                <a:cs typeface="Arial"/>
              </a:rPr>
              <a:t>, 30 мая 2017 г.</a:t>
            </a:r>
          </a:p>
          <a:p>
            <a:endParaRPr lang="ru-RU" sz="20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1" y="4445701"/>
            <a:ext cx="1099403" cy="4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8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F772-5F86-044E-99BF-D2AA84DD6B0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1805955"/>
              </p:ext>
            </p:extLst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02551734"/>
              </p:ext>
            </p:extLst>
          </p:nvPr>
        </p:nvGraphicFramePr>
        <p:xfrm>
          <a:off x="7236372" y="102476"/>
          <a:ext cx="1852448" cy="21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303369" y="2245721"/>
            <a:ext cx="1622146" cy="2671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CF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CBD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</p:spPr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4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11622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F772-5F86-044E-99BF-D2AA84DD6B0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42104812"/>
              </p:ext>
            </p:extLst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25347124"/>
              </p:ext>
            </p:extLst>
          </p:nvPr>
        </p:nvGraphicFramePr>
        <p:xfrm>
          <a:off x="7236372" y="102476"/>
          <a:ext cx="1852448" cy="21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303369" y="2245721"/>
            <a:ext cx="1622146" cy="2671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CF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Топ-50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CBD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</p:spPr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4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34973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F772-5F86-044E-99BF-D2AA84DD6B0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11272782"/>
              </p:ext>
            </p:extLst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97354506"/>
              </p:ext>
            </p:extLst>
          </p:nvPr>
        </p:nvGraphicFramePr>
        <p:xfrm>
          <a:off x="7236372" y="102476"/>
          <a:ext cx="1852448" cy="21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303369" y="2245721"/>
            <a:ext cx="1622146" cy="2671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CF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Топ-50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771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Другие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CBD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</p:spPr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5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27206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F772-5F86-044E-99BF-D2AA84DD6B0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58270399"/>
              </p:ext>
            </p:extLst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15815340"/>
              </p:ext>
            </p:extLst>
          </p:nvPr>
        </p:nvGraphicFramePr>
        <p:xfrm>
          <a:off x="7236372" y="102476"/>
          <a:ext cx="1852448" cy="21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303369" y="2245721"/>
            <a:ext cx="1622146" cy="2671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CF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8E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Топ-50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2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771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Другие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Локальные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</p:spPr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4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412040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78371036"/>
              </p:ext>
            </p:extLst>
          </p:nvPr>
        </p:nvGraphicFramePr>
        <p:xfrm>
          <a:off x="358775" y="877888"/>
          <a:ext cx="8423275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Топ-50 </a:t>
            </a:r>
            <a:r>
              <a:rPr lang="ru-RU" dirty="0" smtClean="0"/>
              <a:t>телеканалов (все </a:t>
            </a:r>
            <a:r>
              <a:rPr lang="ru-RU" dirty="0" smtClean="0"/>
              <a:t>4</a:t>
            </a:r>
            <a:r>
              <a:rPr lang="ru-RU" dirty="0" smtClean="0"/>
              <a:t>+)</a:t>
            </a:r>
            <a:endParaRPr lang="ru-RU" dirty="0"/>
          </a:p>
        </p:txBody>
      </p:sp>
      <p:sp>
        <p:nvSpPr>
          <p:cNvPr id="10" name="Текст 18"/>
          <p:cNvSpPr txBox="1">
            <a:spLocks/>
          </p:cNvSpPr>
          <p:nvPr/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доля аудитории (%), 5:00 – 29:00, сен 2016- </a:t>
            </a:r>
            <a:r>
              <a:rPr lang="ru-RU" dirty="0" err="1" smtClean="0"/>
              <a:t>апр</a:t>
            </a:r>
            <a:r>
              <a:rPr lang="ru-RU" dirty="0" smtClean="0"/>
              <a:t>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8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3767990"/>
              </p:ext>
            </p:extLst>
          </p:nvPr>
        </p:nvGraphicFramePr>
        <p:xfrm>
          <a:off x="358775" y="877889"/>
          <a:ext cx="5789263" cy="318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Выделены каналы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аффинитивные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целевую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Топ-50 телеканалов в аудитории 4-17</a:t>
            </a:r>
            <a:endParaRPr lang="ru-RU" dirty="0"/>
          </a:p>
        </p:txBody>
      </p:sp>
      <p:sp>
        <p:nvSpPr>
          <p:cNvPr id="10" name="Текст 18"/>
          <p:cNvSpPr txBox="1">
            <a:spLocks/>
          </p:cNvSpPr>
          <p:nvPr/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4-17, доля аудитории (%), 5:00 – 29:00, сен 2016- </a:t>
            </a:r>
            <a:r>
              <a:rPr lang="ru-RU" dirty="0" err="1" smtClean="0"/>
              <a:t>апр</a:t>
            </a:r>
            <a:r>
              <a:rPr lang="ru-RU" dirty="0" smtClean="0"/>
              <a:t> 2017, выделены каналы с </a:t>
            </a:r>
            <a:r>
              <a:rPr lang="en-US" dirty="0" smtClean="0"/>
              <a:t>Affinity &gt; </a:t>
            </a:r>
            <a:r>
              <a:rPr lang="ru-RU" dirty="0" smtClean="0"/>
              <a:t>250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614" y="2467598"/>
            <a:ext cx="570723" cy="440273"/>
          </a:xfrm>
          <a:prstGeom prst="rect">
            <a:avLst/>
          </a:prstGeom>
        </p:spPr>
      </p:pic>
      <p:pic>
        <p:nvPicPr>
          <p:cNvPr id="12" name="Picture 4" descr="Картинки по запросу канал NICK JR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56" y="2621549"/>
            <a:ext cx="924726" cy="2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NICKELODEON 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17" y="3087630"/>
            <a:ext cx="1608693" cy="3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gulli gir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54" y="2952594"/>
            <a:ext cx="571701" cy="5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boomerang кана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90" y="3651491"/>
            <a:ext cx="547956" cy="4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мультиман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64" y="3564443"/>
            <a:ext cx="699740" cy="5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nickelodeon 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238" y="2007874"/>
            <a:ext cx="1901586" cy="2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ульт лого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48779"/>
          <a:stretch/>
        </p:blipFill>
        <p:spPr bwMode="auto">
          <a:xfrm>
            <a:off x="6491348" y="1563543"/>
            <a:ext cx="1190895" cy="3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43943"/>
              </p:ext>
            </p:extLst>
          </p:nvPr>
        </p:nvGraphicFramePr>
        <p:xfrm>
          <a:off x="733819" y="3025375"/>
          <a:ext cx="5280400" cy="14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8">
                  <a:extLst>
                    <a:ext uri="{9D8B030D-6E8A-4147-A177-3AD203B41FA5}">
                      <a16:colId xmlns="" xmlns:a16="http://schemas.microsoft.com/office/drawing/2014/main" val="2310839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529807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02132160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89060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829227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973030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4149213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973899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11394197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55042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609501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305346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78313141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1253580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7901029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5523305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4115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0200467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577871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437268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037176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4724972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987000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00030546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747818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8266701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128869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062601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2683278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1348287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5371323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8616641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0387678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4252510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082770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3414645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1997807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49299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133902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096026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2867663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5510022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00094745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3111824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361218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7077273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257955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0160010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370409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27391822"/>
                    </a:ext>
                  </a:extLst>
                </a:gridCol>
              </a:tblGrid>
              <a:tr h="141796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КАРУСЕЛЬ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КАНАЛ </a:t>
                      </a:r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DISNEY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СТС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ТНТ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МУЛЬТ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NICKELODEON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CARTOON NETWORK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ПЯТНИЦА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НТВ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РЕН ТВ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ТВ-3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ПЯТЫЙ КАНАЛ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СТС </a:t>
                      </a:r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LOVE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2X2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ДОМАШНИЙ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МАТЧ ТВ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TIJI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Ю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МУЗ ТВ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ТНТ 4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 ЦЕНТР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РОМАН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ЗВЕЗДА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 КИНО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ЧЕ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24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NICK JR.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DISCOVERY CHANNEL</a:t>
                      </a:r>
                      <a:endParaRPr lang="en-US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МИР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RU.TV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НСТ</a:t>
                      </a:r>
                      <a:endParaRPr lang="ru-RU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NICKELODEON HD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ANIMAL PLANET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ДЕТЕКТИВ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МАМА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ACTION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GULLI GIRL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BOOMERANG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EUROPA PLUS TV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ДЕТСКИЙ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К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МУЛЬТИМАНИЯ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</a:t>
                      </a:r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РУССКОЕ КИНО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ОТР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TLC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NGC</a:t>
                      </a:r>
                      <a:endParaRPr lang="en-US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ОХОТА И РЫБАЛКА</a:t>
                      </a:r>
                    </a:p>
                  </a:txBody>
                  <a:tcPr marL="0" marR="9525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727727"/>
                  </a:ext>
                </a:extLst>
              </a:tr>
            </a:tbl>
          </a:graphicData>
        </a:graphic>
      </p:graphicFrame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970124"/>
            <a:ext cx="989896" cy="3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канал disney ps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38" y="980587"/>
            <a:ext cx="1016478" cy="4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cartoon network ps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24" y="2482932"/>
            <a:ext cx="464092" cy="2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3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00498690"/>
              </p:ext>
            </p:extLst>
          </p:nvPr>
        </p:nvGraphicFramePr>
        <p:xfrm>
          <a:off x="3119587" y="1070784"/>
          <a:ext cx="5789263" cy="317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Выделены каналы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аффинитивные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целевую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Топ-50 телеканалов в аудитории 18-34</a:t>
            </a:r>
            <a:endParaRPr lang="ru-RU" dirty="0"/>
          </a:p>
        </p:txBody>
      </p:sp>
      <p:sp>
        <p:nvSpPr>
          <p:cNvPr id="10" name="Текст 18"/>
          <p:cNvSpPr txBox="1">
            <a:spLocks/>
          </p:cNvSpPr>
          <p:nvPr/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</a:t>
            </a:r>
            <a:r>
              <a:rPr lang="en-US" dirty="0" smtClean="0"/>
              <a:t>18-34</a:t>
            </a:r>
            <a:r>
              <a:rPr lang="ru-RU" dirty="0" smtClean="0"/>
              <a:t>, доля аудитории (%), 5:00 – 29:00, сен 2016- </a:t>
            </a:r>
            <a:r>
              <a:rPr lang="ru-RU" dirty="0" err="1" smtClean="0"/>
              <a:t>апр</a:t>
            </a:r>
            <a:r>
              <a:rPr lang="ru-RU" dirty="0" smtClean="0"/>
              <a:t> 2017, выделены каналы с </a:t>
            </a:r>
            <a:r>
              <a:rPr lang="en-US" dirty="0" smtClean="0"/>
              <a:t>Affinity &gt; 110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82416"/>
              </p:ext>
            </p:extLst>
          </p:nvPr>
        </p:nvGraphicFramePr>
        <p:xfrm>
          <a:off x="3494768" y="3192808"/>
          <a:ext cx="5280400" cy="14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8">
                  <a:extLst>
                    <a:ext uri="{9D8B030D-6E8A-4147-A177-3AD203B41FA5}">
                      <a16:colId xmlns="" xmlns:a16="http://schemas.microsoft.com/office/drawing/2014/main" val="2310839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529807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02132160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89060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829227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973030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4149213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973899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11394197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55042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609501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305346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78313141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1253580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7901029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5523305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4115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0200467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577871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437268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037176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4724972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987000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00030546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747818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8266701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128869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062601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2683278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1348287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5371323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8616641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0387678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4252510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082770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3414645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1997807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49299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133902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096026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2867663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5510022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00094745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3111824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361218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7077273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257955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0160010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370409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27391822"/>
                    </a:ext>
                  </a:extLst>
                </a:gridCol>
              </a:tblGrid>
              <a:tr h="141796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ТНТ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СТС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НТВ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РЕН 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ПЯТНИЦА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ТВ-3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КАРУСЕЛЬ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ПЯТЫЙ КАНАЛ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МУЛЬТ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КАНАЛ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DISNEY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МАТЧ 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ДОМАШНИЙ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Ю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24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2X2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ТНТ 4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МУЗ 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РОМАН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ЧЕ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СТС </a:t>
                      </a:r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LOVE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 ЦЕНТР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 КИНО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ЗВЕЗДА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DISCOVERY CHANNEL</a:t>
                      </a:r>
                      <a:endParaRPr lang="en-US" sz="8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НСТ</a:t>
                      </a:r>
                      <a:endParaRPr lang="ru-RU" sz="8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TV 1000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МИР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ACTION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PARAMOUNT COMEDY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RU.TV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К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</a:t>
                      </a:r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РУССКОЕ КИНО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NICKELODEON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NGC</a:t>
                      </a:r>
                      <a:endParaRPr lang="en-US" sz="8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КИНО 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TLC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ДЕТЕКТИВ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ОТР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CARTOON NETWORK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МАМА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ANIMAL PLANET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TIJI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FOX LIFE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БЕСТСЕЛЛЕР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МОЯ ПЛАНЕТА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LIFE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КВН ТВ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EUROPA PLUS TV</a:t>
                      </a:r>
                    </a:p>
                  </a:txBody>
                  <a:tcPr marL="0" marR="0" marT="3600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727727"/>
                  </a:ext>
                </a:extLst>
              </a:tr>
            </a:tbl>
          </a:graphicData>
        </a:graphic>
      </p:graphicFrame>
      <p:pic>
        <p:nvPicPr>
          <p:cNvPr id="2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34" y="984644"/>
            <a:ext cx="822962" cy="2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8-й логотип СТС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817" y="961590"/>
            <a:ext cx="795253" cy="3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Пятница (с 2013)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05" y="1369357"/>
            <a:ext cx="981775" cy="4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артинки по запросу мульт лог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48779"/>
          <a:stretch/>
        </p:blipFill>
        <p:spPr bwMode="auto">
          <a:xfrm>
            <a:off x="486416" y="1958299"/>
            <a:ext cx="971433" cy="2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канал ю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5" b="20108"/>
          <a:stretch/>
        </p:blipFill>
        <p:spPr bwMode="auto">
          <a:xfrm>
            <a:off x="1548676" y="1985006"/>
            <a:ext cx="688510" cy="4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35" y="1364459"/>
            <a:ext cx="472176" cy="4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Картинки по запрос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50" y="2110197"/>
            <a:ext cx="554014" cy="2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Муз-ТВ 2015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54" y="1504264"/>
            <a:ext cx="420676" cy="4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TV 1000 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47" y="2846212"/>
            <a:ext cx="1323405" cy="3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r="28043"/>
          <a:stretch/>
        </p:blipFill>
        <p:spPr bwMode="auto">
          <a:xfrm>
            <a:off x="1737832" y="2853441"/>
            <a:ext cx="551063" cy="5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Discovery Channel International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2" y="2415031"/>
            <a:ext cx="1505492" cy="3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Картинки по запросу paramount comed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8" y="3399652"/>
            <a:ext cx="640291" cy="7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Картинки по запросу rutv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19" y="2448972"/>
            <a:ext cx="779367" cy="4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Картинки по запросу national geographic channe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99" y="3734158"/>
            <a:ext cx="987628" cy="3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Картинки по запросу кино тв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36" y="3767508"/>
            <a:ext cx="491997" cy="3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Картинки по запросу канал мама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0" y="3426014"/>
            <a:ext cx="1120687" cy="2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артинки по запросу КВН ТВ канал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93" y="2994905"/>
            <a:ext cx="627990" cy="6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30358285"/>
              </p:ext>
            </p:extLst>
          </p:nvPr>
        </p:nvGraphicFramePr>
        <p:xfrm>
          <a:off x="358775" y="877889"/>
          <a:ext cx="5789263" cy="318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Выделены каналы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аффинитивные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целевую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Топ-50 телеканалов в аудитории 35-54</a:t>
            </a:r>
            <a:endParaRPr lang="ru-RU" dirty="0"/>
          </a:p>
        </p:txBody>
      </p:sp>
      <p:sp>
        <p:nvSpPr>
          <p:cNvPr id="10" name="Текст 18"/>
          <p:cNvSpPr txBox="1">
            <a:spLocks/>
          </p:cNvSpPr>
          <p:nvPr/>
        </p:nvSpPr>
        <p:spPr>
          <a:xfrm>
            <a:off x="1166272" y="4706630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35-54, доля аудитории (%), 5:00 – 29:00, сен 2016- </a:t>
            </a:r>
            <a:r>
              <a:rPr lang="ru-RU" dirty="0" err="1" smtClean="0"/>
              <a:t>апр</a:t>
            </a:r>
            <a:r>
              <a:rPr lang="ru-RU" dirty="0" smtClean="0"/>
              <a:t> 2017, выделены каналы с </a:t>
            </a:r>
            <a:r>
              <a:rPr lang="en-US" dirty="0" smtClean="0"/>
              <a:t>Affinity &gt; 120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54885"/>
              </p:ext>
            </p:extLst>
          </p:nvPr>
        </p:nvGraphicFramePr>
        <p:xfrm>
          <a:off x="733805" y="3055111"/>
          <a:ext cx="5281200" cy="14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4">
                  <a:extLst>
                    <a:ext uri="{9D8B030D-6E8A-4147-A177-3AD203B41FA5}">
                      <a16:colId xmlns="" xmlns:a16="http://schemas.microsoft.com/office/drawing/2014/main" val="231083976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95298075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021321602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2890608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982922717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49730306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94149213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9738996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4113941971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35504231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66095012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983053466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783131412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125358062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7901029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552330531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6411576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40200467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985778710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943726817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20371768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24724972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49870005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000305461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587478185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826670165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81288696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30626016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26832784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613482879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45371323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88616641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603876786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94252510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40827705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134146454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919978070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584929965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113390262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90960262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228676630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15510022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4000947459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83111824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263612181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1707727323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92579555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801600107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637040948"/>
                    </a:ext>
                  </a:extLst>
                </a:gridCol>
                <a:gridCol w="105624">
                  <a:extLst>
                    <a:ext uri="{9D8B030D-6E8A-4147-A177-3AD203B41FA5}">
                      <a16:colId xmlns="" xmlns:a16="http://schemas.microsoft.com/office/drawing/2014/main" val="3127391822"/>
                    </a:ext>
                  </a:extLst>
                </a:gridCol>
              </a:tblGrid>
              <a:tr h="141796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НТВ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РЕН 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ПЯТЫЙ КАНАЛ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ТНТ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СТС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ТВ-3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 ЦЕНТР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ДОМАШНИЙ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ЗВЕЗДА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ДОМ КИНО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24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МАТЧ 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ПЯТНИЦА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ЧЕ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КАРУСЕЛЬ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РОМАН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ТНТ 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Ю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МИР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КАНАЛ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DISNEY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МУЛЬТ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РОССИЯ К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МУЗ 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TV 1000 </a:t>
                      </a:r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РУССКОЕ КИНО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ОТР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TV 1000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ДЕТЕКТИВ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TV 1000 ACTION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DISCOVERY CHANNEL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НСТ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СТС </a:t>
                      </a:r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LOVE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БЕСТСЕЛЛЕР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МОЯ ПЛАНЕТА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2X2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RU.TV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TLC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LIFE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КИНО 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РБК ТВ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NGC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EURONEWS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СПАС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ИЛЛЮЗИОН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ANIMAL PLANET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МАТЧ! БОЕЦ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PARAMOUNT COMEDY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FOX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727727"/>
                  </a:ext>
                </a:extLst>
              </a:tr>
            </a:tbl>
          </a:graphicData>
        </a:graphic>
      </p:graphicFrame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7744" r="17250" b="19175"/>
          <a:stretch/>
        </p:blipFill>
        <p:spPr bwMode="auto">
          <a:xfrm>
            <a:off x="6950011" y="3835784"/>
            <a:ext cx="552985" cy="3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fox кан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78" y="3164081"/>
            <a:ext cx="440679" cy="1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N TV logo 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578" y="740764"/>
            <a:ext cx="355264" cy="4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8-й логотип СТС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353" y="766471"/>
            <a:ext cx="656514" cy="2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tv 1000 русское кино 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000" y="1710014"/>
            <a:ext cx="1082296" cy="2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TV 1000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038" y="2222141"/>
            <a:ext cx="1028514" cy="2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TV 1000 ACTION 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753" y="1696805"/>
            <a:ext cx="897932" cy="2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НАСТОЯЩЕЕ СТРАШНОЕ ТЕЛЕВИДЕНИЕ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264" y="2854258"/>
            <a:ext cx="507515" cy="5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TV-3 logo (2015)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743" y="904188"/>
            <a:ext cx="301429" cy="3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eTvLogo.sv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548" y="750160"/>
            <a:ext cx="409096" cy="4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22" y="1364630"/>
            <a:ext cx="1401652" cy="182215"/>
          </a:xfrm>
          <a:prstGeom prst="rect">
            <a:avLst/>
          </a:prstGeom>
        </p:spPr>
      </p:pic>
      <p:pic>
        <p:nvPicPr>
          <p:cNvPr id="26" name="Picture 8" descr="Похожее изображение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80" y="1661015"/>
            <a:ext cx="394910" cy="3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Муз-ТВ 2015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98" y="1246992"/>
            <a:ext cx="343569" cy="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Discovery Channel International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97" y="2644186"/>
            <a:ext cx="1190113" cy="2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Картинки по запросу rutv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12" y="2276596"/>
            <a:ext cx="579500" cy="3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fenews logo 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4" y="3487164"/>
            <a:ext cx="662663" cy="2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русский бестселлер программа на сегодня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7973" r="9134" b="17377"/>
          <a:stretch/>
        </p:blipFill>
        <p:spPr bwMode="auto">
          <a:xfrm>
            <a:off x="7865809" y="2744416"/>
            <a:ext cx="73289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русский детектив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67" y="2102479"/>
            <a:ext cx="674486" cy="31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канал истори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7" y="7555096"/>
            <a:ext cx="127286" cy="1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русский иллюзион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73" y="3047864"/>
            <a:ext cx="982402" cy="3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Картинки по запросу national geographic channel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09" y="3441351"/>
            <a:ext cx="786601" cy="2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Картинки по запросу кино тв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35" y="3891786"/>
            <a:ext cx="415060" cy="3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tlc канал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b="27149"/>
          <a:stretch/>
        </p:blipFill>
        <p:spPr bwMode="auto">
          <a:xfrm>
            <a:off x="8140241" y="3954244"/>
            <a:ext cx="623286" cy="2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01" y="3162787"/>
            <a:ext cx="448694" cy="502269"/>
          </a:xfrm>
          <a:prstGeom prst="rect">
            <a:avLst/>
          </a:prstGeom>
        </p:spPr>
      </p:pic>
      <p:pic>
        <p:nvPicPr>
          <p:cNvPr id="1046" name="Picture 22" descr="Картинки по запросу канал история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3555" r="10472" b="6215"/>
          <a:stretch/>
        </p:blipFill>
        <p:spPr bwMode="auto">
          <a:xfrm>
            <a:off x="7775601" y="3456290"/>
            <a:ext cx="500406" cy="5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3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43589999"/>
              </p:ext>
            </p:extLst>
          </p:nvPr>
        </p:nvGraphicFramePr>
        <p:xfrm>
          <a:off x="3119587" y="1070784"/>
          <a:ext cx="5789263" cy="317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Выделены каналы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аффинитивные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целевую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Топ-50 телеканалов в аудитории </a:t>
            </a:r>
            <a:r>
              <a:rPr lang="en-US" dirty="0" smtClean="0"/>
              <a:t>55+</a:t>
            </a:r>
            <a:endParaRPr lang="ru-RU" dirty="0"/>
          </a:p>
        </p:txBody>
      </p:sp>
      <p:sp>
        <p:nvSpPr>
          <p:cNvPr id="10" name="Текст 18"/>
          <p:cNvSpPr txBox="1">
            <a:spLocks/>
          </p:cNvSpPr>
          <p:nvPr/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</a:t>
            </a:r>
            <a:r>
              <a:rPr lang="en-US" dirty="0" smtClean="0"/>
              <a:t>55+</a:t>
            </a:r>
            <a:r>
              <a:rPr lang="ru-RU" dirty="0" smtClean="0"/>
              <a:t>, доля аудитории (%), 5:00 – 29:00, сен 2016- </a:t>
            </a:r>
            <a:r>
              <a:rPr lang="ru-RU" dirty="0" err="1" smtClean="0"/>
              <a:t>апр</a:t>
            </a:r>
            <a:r>
              <a:rPr lang="ru-RU" dirty="0" smtClean="0"/>
              <a:t> 2017, выделены каналы с </a:t>
            </a:r>
            <a:r>
              <a:rPr lang="en-US" dirty="0" smtClean="0"/>
              <a:t>Affinity &gt; 150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67129"/>
              </p:ext>
            </p:extLst>
          </p:nvPr>
        </p:nvGraphicFramePr>
        <p:xfrm>
          <a:off x="3502719" y="3219173"/>
          <a:ext cx="5280400" cy="14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8">
                  <a:extLst>
                    <a:ext uri="{9D8B030D-6E8A-4147-A177-3AD203B41FA5}">
                      <a16:colId xmlns="" xmlns:a16="http://schemas.microsoft.com/office/drawing/2014/main" val="2310839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529807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02132160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89060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829227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973030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4149213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973899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11394197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55042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609501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305346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78313141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1253580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7901029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55233053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41157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0200467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98577871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4372681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0371768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24724972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987000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00030546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747818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8266701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1288696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30626016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2683278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61348287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45371323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8616641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03876786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4252510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4082770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34146454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1997807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584929965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113390262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9096026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228676630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5510022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4000947459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83111824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263612181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1707727323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92579555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801600107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637040948"/>
                    </a:ext>
                  </a:extLst>
                </a:gridCol>
                <a:gridCol w="105608">
                  <a:extLst>
                    <a:ext uri="{9D8B030D-6E8A-4147-A177-3AD203B41FA5}">
                      <a16:colId xmlns="" xmlns:a16="http://schemas.microsoft.com/office/drawing/2014/main" val="3127391822"/>
                    </a:ext>
                  </a:extLst>
                </a:gridCol>
              </a:tblGrid>
              <a:tr h="141796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НТВ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ПЯТЫЙ КАНАЛ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ТВ ЦЕНТР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РЕН ТВ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ДОМАШНИЙ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ЗВЕЗДА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РОССИЯ 24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ТВ-3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ТНТ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РОССИЯ К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МАТЧ ТВ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СТС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ДОМ КИНО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РУССКИЙ РОМАН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МИР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ЧЕ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ОТР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КАРУСЕЛЬ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ДЕТЕКТИВ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ПЯТНИЦА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Ю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КАНАЛ </a:t>
                      </a:r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DISNEY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</a:t>
                      </a:r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РУССКОЕ КИНО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РБК ТВ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EURONEWS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СПАС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EUROSPORT 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БЕСТСЕЛЛЕР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МОЯ ПЛАНЕТА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ТНТ 4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DISCOVERY CHANNEL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МУЛЬТ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LIFE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МУЗ ТВ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ANIMAL PLANET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СОЮЗ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СТС </a:t>
                      </a:r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LOVE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TV 1000 ACTION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УСАДЬБА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РЕТРО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ОХОТА И РЫБАЛКА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ЖИВАЯ ПЛАНЕТА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SHOPPING LIVE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РУССКИЙ ИЛЛЮЗИОН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САРАФАН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NAT GEO WILD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72772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" y="1102986"/>
            <a:ext cx="348891" cy="348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9" y="1091476"/>
            <a:ext cx="864000" cy="203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2064913"/>
            <a:ext cx="824329" cy="190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78" y="2315151"/>
            <a:ext cx="858794" cy="191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1" y="1076390"/>
            <a:ext cx="371147" cy="362167"/>
          </a:xfrm>
          <a:prstGeom prst="rect">
            <a:avLst/>
          </a:prstGeom>
        </p:spPr>
      </p:pic>
      <p:pic>
        <p:nvPicPr>
          <p:cNvPr id="36" name="Picture 2" descr="Картинки по запросу 5 канал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01" y="1087381"/>
            <a:ext cx="436456" cy="4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тв центр 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83" y="1564478"/>
            <a:ext cx="760611" cy="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Zvezda logo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510" y="1401438"/>
            <a:ext cx="512376" cy="4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Domashniy tv logo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451" y="1401438"/>
            <a:ext cx="413914" cy="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нал мир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20" y="1744529"/>
            <a:ext cx="462137" cy="4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нал отр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40259"/>
            <a:ext cx="997419" cy="2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Картинки по запросу русский детектив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11" y="1966259"/>
            <a:ext cx="803049" cy="3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бк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95" y="2399114"/>
            <a:ext cx="749300" cy="2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11" y="2610739"/>
            <a:ext cx="600863" cy="186676"/>
          </a:xfrm>
          <a:prstGeom prst="rect">
            <a:avLst/>
          </a:prstGeom>
        </p:spPr>
      </p:pic>
      <p:pic>
        <p:nvPicPr>
          <p:cNvPr id="2056" name="Picture 8" descr="Картинки по запросу спас канал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2" y="2875022"/>
            <a:ext cx="288000" cy="3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eurosport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" y="2774110"/>
            <a:ext cx="1200351" cy="2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артинки по запросу русский бестселлер программа на сегодня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7973" r="9134" b="17377"/>
          <a:stretch/>
        </p:blipFill>
        <p:spPr bwMode="auto">
          <a:xfrm>
            <a:off x="1648183" y="2759454"/>
            <a:ext cx="73289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9" y="3071381"/>
            <a:ext cx="448694" cy="502269"/>
          </a:xfrm>
          <a:prstGeom prst="rect">
            <a:avLst/>
          </a:prstGeom>
        </p:spPr>
      </p:pic>
      <p:pic>
        <p:nvPicPr>
          <p:cNvPr id="45" name="Picture 2" descr="Lifenews logo 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2" y="3205095"/>
            <a:ext cx="662663" cy="2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9"/>
          <a:stretch/>
        </p:blipFill>
        <p:spPr bwMode="auto">
          <a:xfrm>
            <a:off x="1964365" y="3072202"/>
            <a:ext cx="576000" cy="3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усадьба канал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5" b="29092"/>
          <a:stretch/>
        </p:blipFill>
        <p:spPr bwMode="auto">
          <a:xfrm>
            <a:off x="358775" y="4013299"/>
            <a:ext cx="720000" cy="3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Картинки по запросу канал история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3555" r="10472" b="6215"/>
          <a:stretch/>
        </p:blipFill>
        <p:spPr bwMode="auto">
          <a:xfrm>
            <a:off x="1683102" y="3603107"/>
            <a:ext cx="500406" cy="5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9" b="29939"/>
          <a:stretch/>
        </p:blipFill>
        <p:spPr bwMode="auto">
          <a:xfrm>
            <a:off x="2257373" y="3466373"/>
            <a:ext cx="720000" cy="2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охота и рыбалка канал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 b="34539"/>
          <a:stretch/>
        </p:blipFill>
        <p:spPr bwMode="auto">
          <a:xfrm>
            <a:off x="2248762" y="3788756"/>
            <a:ext cx="720000" cy="2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Картинки по запросу русский иллюзион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9" y="4100315"/>
            <a:ext cx="792000" cy="2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живая планета канал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2" y="3434668"/>
            <a:ext cx="654008" cy="4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Картинки по запросу сарафан канал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43" y="389252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3719432"/>
            <a:ext cx="506234" cy="1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7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04620464"/>
              </p:ext>
            </p:extLst>
          </p:nvPr>
        </p:nvGraphicFramePr>
        <p:xfrm>
          <a:off x="161520" y="539999"/>
          <a:ext cx="2412000" cy="4116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12543952"/>
                    </a:ext>
                  </a:extLst>
                </a:gridCol>
              </a:tblGrid>
              <a:tr h="1289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КИНО И СЕРИАЛЫ (42)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A1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НАШЕ НОВОЕ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A2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AMC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БЕСТСЕЛЛЕР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AMEDIA HIT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ДЕТЕКТИВ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AMEDIA PREMIUM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ИЛЛЮЗИОН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CBS DRAMA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РОМАН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FOX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СИНЕМА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FOX LIFE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ФЕНИКС+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PARAMOUNT CHANNEL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PARAMOUNT COMEDY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SONY CHANNEL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SONY SCI-FI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SONY TURBO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TV 1000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TV 1000 ACTION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TV 1000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РУССКОЕ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TV XXI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3929340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ZEE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808233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ЕВРОКИНО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15850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ИЛЛЮЗИОН+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078600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ИНДИЙСКОЕ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40950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747831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КИНОКОМЕДИЯ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94204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КИНОМИКС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489135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КИНОПОКАЗ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553023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КИНОПРЕМЬЕРА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396037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КИНОСВИДАНИЕ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047319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КИНОСЕМЬЯ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440332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КИНОСЕРИЯ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249288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КИНОХИТ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217530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КОМЕДИЯ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2155716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ЛЮБИМОЕ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339937"/>
                  </a:ext>
                </a:extLst>
              </a:tr>
              <a:tr h="11284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МУЖСКОЕ КИНО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360059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НСТ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7195007"/>
                  </a:ext>
                </a:extLst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/>
          <a:lstStyle>
            <a:lvl1pPr marL="36000" algn="l" defTabSz="342892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200" cap="none" spc="75" baseline="0">
                <a:solidFill>
                  <a:schemeClr val="tx1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Список измеряемых каналов проекта </a:t>
            </a:r>
            <a:r>
              <a:rPr lang="en-US" dirty="0" smtClean="0">
                <a:solidFill>
                  <a:schemeClr val="bg1"/>
                </a:solidFill>
              </a:rPr>
              <a:t>TV Index Plus (1)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65180"/>
              </p:ext>
            </p:extLst>
          </p:nvPr>
        </p:nvGraphicFramePr>
        <p:xfrm>
          <a:off x="2750658" y="539999"/>
          <a:ext cx="1584000" cy="4116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ПОЗНАВАТЕЛЬНЫЕ (34)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24_DOC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 ДНЕЙ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ANIMAL FAMILY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ANIMAL PLANET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 VINCI LEARNING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 SCIENCE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EUREKA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 LIFE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HISTORY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 GEO WILD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GEOGRAPHIC CHAN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GEOGRAPHIC CHANNEL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OCEAN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TELETRAVEL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VIASAT EXPLORE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VIASAT HISTORY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VIASAT NATURE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3929340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WBC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808233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ZOO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15850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ВРЕМЯ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078600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ДОМАШНИЕ ЖИВОТНЫЕ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40950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ЕГЭ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747831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ЖИВАЯ ПЛАНЕТА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94204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ЗОО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489135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553023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МОЯ ПЛАНЕТА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396037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НАНО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047319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440332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ПЕРВЫЙ ОБРАЗОВАТЕЛЬНЫЙ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249288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ПЛАНЕТА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217530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ПСИХОЛОГИЯ21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2155716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СОВЕРШЕННО СЕКРЕТНО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339937"/>
                  </a:ext>
                </a:extLst>
              </a:tr>
              <a:tr h="11284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Т24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360059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УСПЕХ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7195007"/>
                  </a:ext>
                </a:extLst>
              </a:tr>
            </a:tbl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61520"/>
              </p:ext>
            </p:extLst>
          </p:nvPr>
        </p:nvGraphicFramePr>
        <p:xfrm>
          <a:off x="4502099" y="539999"/>
          <a:ext cx="1404000" cy="3070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РАЗВЛЕКАТЕЛЬНЫЕ (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КАНАЛ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FINE LIVING NETWORK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RTG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RTG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+ADVENTURE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TRICK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ВОПРОСЫ И ОТВЕТЫ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КВН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МАМА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НОСТАЛЬГИЯ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О2ТВ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ПИК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3929340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808233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РЕТРО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15850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САРАФАН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078600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ТДК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409503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ТЕЛЕДОМ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747831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ТЕЛЕПУТЕШЕСТВИЯ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94204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ТОЧКА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489135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ЮМОР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5530233"/>
                  </a:ext>
                </a:extLst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134374"/>
              </p:ext>
            </p:extLst>
          </p:nvPr>
        </p:nvGraphicFramePr>
        <p:xfrm>
          <a:off x="6072801" y="539999"/>
          <a:ext cx="1332000" cy="2489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МУЗЫКАЛЬНЫЕ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(20)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ВОЛНА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 TV CLASSIC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 TV DANCE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EUROPA PLUS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 BOX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RUSONG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RUSSIAN MUSIC BOX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VH1 CLASSIC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VH1 EUROPEAN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ЛЯ МИНОР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МАЙДАН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МУЗЫКА ПЕРВОГО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НАШЕ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3929340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РАДИО СТРАНА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FM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8082331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ТНТ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15850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ШАНСОН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0786002"/>
                  </a:ext>
                </a:extLst>
              </a:tr>
            </a:tbl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948660"/>
              </p:ext>
            </p:extLst>
          </p:nvPr>
        </p:nvGraphicFramePr>
        <p:xfrm>
          <a:off x="7555015" y="539999"/>
          <a:ext cx="1332000" cy="214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ХОББИ</a:t>
                      </a:r>
                      <a:r>
                        <a:rPr lang="ru-RU" sz="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 УВЛЕЧЕНИЯ (17)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 SHOW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 ПЛЮС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АВТО24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БОБЁР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ДРАЙВ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ЗАГОРОДНАЯ ЖИЗНЬ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ЗАГОРОДНЫЙ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МОРСКОЙ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МУЖСКОЙ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ОРУЖИЕ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ОХОТА И РЫБАЛКА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ОХОТНИК И РЫБОЛОВ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ОХОТНИК И РЫБОЛОВ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ТЕЛЕКАФЕ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УСАДЬБА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392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9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en-US" dirty="0" err="1" smtClean="0"/>
              <a:t>Mediascope</a:t>
            </a:r>
            <a:r>
              <a:rPr lang="ru-RU" dirty="0" smtClean="0"/>
              <a:t> </a:t>
            </a:r>
            <a:r>
              <a:rPr lang="ru-RU" dirty="0" smtClean="0"/>
              <a:t>в России</a:t>
            </a:r>
            <a:endParaRPr lang="ru-RU" dirty="0"/>
          </a:p>
        </p:txBody>
      </p:sp>
      <p:sp>
        <p:nvSpPr>
          <p:cNvPr id="9" name="Нашивка 8"/>
          <p:cNvSpPr/>
          <p:nvPr/>
        </p:nvSpPr>
        <p:spPr>
          <a:xfrm>
            <a:off x="4420747" y="2468192"/>
            <a:ext cx="2134772" cy="32313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473015" y="2467014"/>
            <a:ext cx="2143503" cy="32313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3212" y="1846704"/>
            <a:ext cx="2250400" cy="1984940"/>
            <a:chOff x="273212" y="1846704"/>
            <a:chExt cx="2250400" cy="1984940"/>
          </a:xfrm>
        </p:grpSpPr>
        <p:sp>
          <p:nvSpPr>
            <p:cNvPr id="7" name="Нашивка 6"/>
            <p:cNvSpPr/>
            <p:nvPr/>
          </p:nvSpPr>
          <p:spPr>
            <a:xfrm>
              <a:off x="346075" y="2468192"/>
              <a:ext cx="2095050" cy="323134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924" y="3369979"/>
              <a:ext cx="893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>
                      <a:lumMod val="65000"/>
                    </a:schemeClr>
                  </a:solidFill>
                </a:rPr>
                <a:t>1996</a:t>
              </a:r>
              <a:endParaRPr lang="ru-RU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12" y="1846704"/>
              <a:ext cx="2250400" cy="77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312817" y="2791326"/>
              <a:ext cx="0" cy="54314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243893" y="3240271"/>
              <a:ext cx="137848" cy="1297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358360" y="1369543"/>
            <a:ext cx="2144404" cy="2373425"/>
            <a:chOff x="2358360" y="1369543"/>
            <a:chExt cx="2144404" cy="2373425"/>
          </a:xfrm>
        </p:grpSpPr>
        <p:sp>
          <p:nvSpPr>
            <p:cNvPr id="8" name="Нашивка 7"/>
            <p:cNvSpPr/>
            <p:nvPr/>
          </p:nvSpPr>
          <p:spPr>
            <a:xfrm>
              <a:off x="2358360" y="2468192"/>
              <a:ext cx="2144404" cy="323134"/>
            </a:xfrm>
            <a:prstGeom prst="chevron">
              <a:avLst/>
            </a:prstGeom>
            <a:solidFill>
              <a:srgbClr val="FF66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369644" y="1960916"/>
              <a:ext cx="0" cy="543140"/>
            </a:xfrm>
            <a:prstGeom prst="line">
              <a:avLst/>
            </a:prstGeom>
            <a:ln w="12700">
              <a:solidFill>
                <a:srgbClr val="FF66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3300720" y="1831208"/>
              <a:ext cx="137848" cy="12970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2751" y="1369543"/>
              <a:ext cx="893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6699"/>
                  </a:solidFill>
                </a:rPr>
                <a:t>2002</a:t>
              </a:r>
              <a:endParaRPr lang="ru-RU" sz="2400" b="1" dirty="0">
                <a:solidFill>
                  <a:srgbClr val="FF6699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096" y="2925963"/>
              <a:ext cx="899785" cy="81700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992183" y="3369979"/>
            <a:ext cx="89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2008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439076" y="2791326"/>
            <a:ext cx="0" cy="54314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70152" y="3240271"/>
            <a:ext cx="137848" cy="1297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10" y="1949252"/>
            <a:ext cx="1281764" cy="4306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33" y="1499953"/>
            <a:ext cx="1248531" cy="436986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7484444" y="1951828"/>
            <a:ext cx="0" cy="54314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415520" y="1822120"/>
            <a:ext cx="137848" cy="129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037551" y="1360455"/>
            <a:ext cx="89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2016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32" name="Рисунок 31" descr="mediascope_logo_2_black_trans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3513" r="7230" b="18919"/>
          <a:stretch>
            <a:fillRect/>
          </a:stretch>
        </p:blipFill>
        <p:spPr bwMode="auto">
          <a:xfrm>
            <a:off x="6639159" y="2925963"/>
            <a:ext cx="1748945" cy="5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72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/>
          <a:lstStyle>
            <a:lvl1pPr marL="36000" algn="l" defTabSz="342892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200" cap="none" spc="75" baseline="0">
                <a:solidFill>
                  <a:schemeClr val="tx1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Список измеряемых каналов проекта </a:t>
            </a:r>
            <a:r>
              <a:rPr lang="en-US" dirty="0" smtClean="0">
                <a:solidFill>
                  <a:schemeClr val="bg1"/>
                </a:solidFill>
              </a:rPr>
              <a:t>TV Index Plus (2)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45486"/>
              </p:ext>
            </p:extLst>
          </p:nvPr>
        </p:nvGraphicFramePr>
        <p:xfrm>
          <a:off x="173447" y="539999"/>
          <a:ext cx="1188000" cy="2014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ДЕТСКИЕ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(16)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BOOMERANG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CARTOON NETWORK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GINGER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GULLI GIRL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JIM JAM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NICK JR.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NICKELODEON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NICKELODEON 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TIJI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ДЕТСКИЙ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ДЕТСКИЙ МИР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МУЛЬТИМАНИЯ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РАДОСТЬ МОЯ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РЫЖИЙ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ТЛУМ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931144"/>
                  </a:ext>
                </a:extLst>
              </a:tr>
            </a:tbl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82717"/>
              </p:ext>
            </p:extLst>
          </p:nvPr>
        </p:nvGraphicFramePr>
        <p:xfrm>
          <a:off x="1670409" y="539999"/>
          <a:ext cx="1188000" cy="1898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СПОРТ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(15)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EUROSPORT 1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EUROSPORT 2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VIASAT SPORT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БОКС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КХЛ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АРЕНА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БОЕЦ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ИГРА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НАШ СПОРТ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НАШ ФУТБОЛ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742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ФУТБОЛ 1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83487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ФУТБОЛ 2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48322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МАТЧ! ФУТБОЛ 3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713578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ЭКСТРИМ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419297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ФУТБОЛ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47279"/>
                  </a:ext>
                </a:extLst>
              </a:tr>
            </a:tbl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44770"/>
              </p:ext>
            </p:extLst>
          </p:nvPr>
        </p:nvGraphicFramePr>
        <p:xfrm>
          <a:off x="3167371" y="539999"/>
          <a:ext cx="1188000" cy="1201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НОВОСТИ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(9)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BBC WORLD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CNN INTERNATIONAL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DEUTSCHE WELLE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RT-RUSSIA TODAY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МИР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РБК ТВ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6222287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ЦАРЬГРАД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5343105"/>
                  </a:ext>
                </a:extLst>
              </a:tr>
            </a:tbl>
          </a:graphicData>
        </a:graphic>
      </p:graphicFrame>
      <p:graphicFrame>
        <p:nvGraphicFramePr>
          <p:cNvPr id="1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546200"/>
              </p:ext>
            </p:extLst>
          </p:nvPr>
        </p:nvGraphicFramePr>
        <p:xfrm>
          <a:off x="4608513" y="539999"/>
          <a:ext cx="1296000" cy="96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СТИЛЬ ЖИЗНИ (7)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FASHION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STAR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HARD LIFE TV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WORLD FASHION CHANNEL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ЖИВИ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ЗДОРОВОЕ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ТОНУС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515162"/>
                  </a:ext>
                </a:extLst>
              </a:tr>
            </a:tbl>
          </a:graphicData>
        </a:graphic>
      </p:graphicFrame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16175"/>
              </p:ext>
            </p:extLst>
          </p:nvPr>
        </p:nvGraphicFramePr>
        <p:xfrm>
          <a:off x="6157655" y="539999"/>
          <a:ext cx="1800000" cy="84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СОЦИАЛЬНО-ПОЛИТИЧЕСКИЕ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(6)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ВМЕСТЕ РФ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ДОЖДЬ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КРИК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СТРАНА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ТРО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6842978"/>
                  </a:ext>
                </a:extLst>
              </a:tr>
            </a:tbl>
          </a:graphicData>
        </a:graphic>
      </p:graphicFrame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766213"/>
              </p:ext>
            </p:extLst>
          </p:nvPr>
        </p:nvGraphicFramePr>
        <p:xfrm>
          <a:off x="173447" y="3704596"/>
          <a:ext cx="1188000" cy="726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ТЕЛЕМАГАЗИНЫ (5)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SHOP 24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SHOP AND SHOW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SHOPPING LIVE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ДОМАШНИЙ МАГАЗИН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ШОП ТВ</a:t>
                      </a: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</a:tbl>
          </a:graphicData>
        </a:graphic>
      </p:graphicFrame>
      <p:graphicFrame>
        <p:nvGraphicFramePr>
          <p:cNvPr id="1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343830"/>
              </p:ext>
            </p:extLst>
          </p:nvPr>
        </p:nvGraphicFramePr>
        <p:xfrm>
          <a:off x="173447" y="2746270"/>
          <a:ext cx="1188000" cy="726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ЭРОТИЧЕСКИЕ (5)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HUSTLER TV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O-LA-LA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PLAYBOY TV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НОЧНОЙ КЛУБ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727164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РУССКАЯ НОЧЬ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3558128"/>
                  </a:ext>
                </a:extLst>
              </a:tr>
            </a:tbl>
          </a:graphicData>
        </a:graphic>
      </p:graphicFrame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330051"/>
              </p:ext>
            </p:extLst>
          </p:nvPr>
        </p:nvGraphicFramePr>
        <p:xfrm>
          <a:off x="1670409" y="3704596"/>
          <a:ext cx="1188000" cy="48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РЕЛИГИЯ (3)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СОЮЗ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СПАС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ТБН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</a:tbl>
          </a:graphicData>
        </a:graphic>
      </p:graphicFrame>
      <p:graphicFrame>
        <p:nvGraphicFramePr>
          <p:cNvPr id="2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86774"/>
              </p:ext>
            </p:extLst>
          </p:nvPr>
        </p:nvGraphicFramePr>
        <p:xfrm>
          <a:off x="1670409" y="2746270"/>
          <a:ext cx="1188000" cy="48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="" xmlns:a16="http://schemas.microsoft.com/office/drawing/2014/main" val="2369684316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ЭТНИЧЕСКИЕ (3)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977246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БЕЛАРУСЬ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7656909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БСТ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449005"/>
                  </a:ext>
                </a:extLst>
              </a:tr>
              <a:tr h="1195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ТАТАРСТАН НОВЫЙ ВЕК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8437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3029" y="2580648"/>
            <a:ext cx="41417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200+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каналов в измерении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каналы, вещающие полные сутки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93410"/>
              </p:ext>
            </p:extLst>
          </p:nvPr>
        </p:nvGraphicFramePr>
        <p:xfrm>
          <a:off x="346075" y="797015"/>
          <a:ext cx="8436529" cy="370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</a:t>
            </a:r>
            <a:r>
              <a:rPr lang="ru-RU" dirty="0"/>
              <a:t>, 01 сентября 2016 – 21 мая 2017 г, </a:t>
            </a:r>
            <a:r>
              <a:rPr lang="en-US" dirty="0" smtClean="0"/>
              <a:t>Share%</a:t>
            </a:r>
            <a:endParaRPr lang="ru-RU" dirty="0"/>
          </a:p>
          <a:p>
            <a:r>
              <a:rPr lang="ru-RU" dirty="0" smtClean="0"/>
              <a:t>ВЕТТА 24 с 11 апреля 2017 г., САРАТОВ 24 с 01 декабря 2016 г, ДОН 24 с 16 января 2017 г.</a:t>
            </a:r>
          </a:p>
          <a:p>
            <a:r>
              <a:rPr lang="ru-RU" dirty="0" smtClean="0"/>
              <a:t>49 КАНАЛ, АФОНТОВО, ЕНИСЕЙ –  без мониторинга с 16 марта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</a:t>
            </a:r>
            <a:r>
              <a:rPr lang="ru-RU" dirty="0"/>
              <a:t>, 01 сентября 2016 – 21 мая 2017 г, </a:t>
            </a:r>
            <a:r>
              <a:rPr lang="en-US" dirty="0" smtClean="0"/>
              <a:t>Share%</a:t>
            </a:r>
            <a:endParaRPr lang="ru-RU" dirty="0"/>
          </a:p>
          <a:p>
            <a:r>
              <a:rPr lang="ru-RU" dirty="0" smtClean="0"/>
              <a:t>ВЕТТА 24 с 11 апреля 2017 г., САРАТОВ 24 с 01 декабря 2016 г, ДОН 24 с 16 января 2017 г.</a:t>
            </a:r>
          </a:p>
          <a:p>
            <a:r>
              <a:rPr lang="ru-RU" dirty="0" smtClean="0"/>
              <a:t>49 КАНАЛ, АФОНТОВО, ЕНИСЕЙ –  без мониторинга с 16 марта 2017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Новостные телеканалы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каналы, вещающие полные сутки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329364"/>
              </p:ext>
            </p:extLst>
          </p:nvPr>
        </p:nvGraphicFramePr>
        <p:xfrm>
          <a:off x="346075" y="797015"/>
          <a:ext cx="8436529" cy="370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54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10206508"/>
              </p:ext>
            </p:extLst>
          </p:nvPr>
        </p:nvGraphicFramePr>
        <p:xfrm>
          <a:off x="358775" y="946468"/>
          <a:ext cx="8423275" cy="356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718476"/>
            <a:ext cx="1171452" cy="8785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r>
              <a:rPr lang="en-US" dirty="0" smtClean="0"/>
              <a:t>vs. </a:t>
            </a:r>
            <a:r>
              <a:rPr lang="ru-RU" dirty="0" smtClean="0"/>
              <a:t>Спрос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Новостные телеканалы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67" y="964983"/>
            <a:ext cx="1241355" cy="385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20" y="869620"/>
            <a:ext cx="536449" cy="536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79" y="909472"/>
            <a:ext cx="788250" cy="496597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/>
          <a:lstStyle/>
          <a:p>
            <a:r>
              <a:rPr lang="ru-RU" dirty="0" smtClean="0"/>
              <a:t>Города 100+, аудитория 4+, Локальные телеканалы, вещающие полные сутки, </a:t>
            </a:r>
            <a:r>
              <a:rPr lang="ru-RU" dirty="0"/>
              <a:t>01 сентября 2016 – 21 мая 2017 г, </a:t>
            </a:r>
            <a:r>
              <a:rPr lang="en-US" dirty="0" smtClean="0"/>
              <a:t>% of Duration, % of ATV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6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-13613" y="539999"/>
            <a:ext cx="9144000" cy="257015"/>
          </a:xfrm>
        </p:spPr>
        <p:txBody>
          <a:bodyPr/>
          <a:lstStyle/>
          <a:p>
            <a:r>
              <a:rPr lang="ru-RU" dirty="0" smtClean="0"/>
              <a:t>ТОП-1 по рейтингу в жанре Новости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Новостные телеканалы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0" y="2721804"/>
            <a:ext cx="180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Утро с </a:t>
            </a:r>
            <a:r>
              <a:rPr lang="ru-RU" sz="1200" dirty="0" smtClean="0"/>
              <a:t>Губернией</a:t>
            </a:r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Ежедневные </a:t>
            </a:r>
            <a:r>
              <a:rPr lang="ru-RU" sz="1200" dirty="0" smtClean="0"/>
              <a:t>новости,</a:t>
            </a:r>
          </a:p>
          <a:p>
            <a:pPr algn="ctr"/>
            <a:r>
              <a:rPr lang="ru-RU" sz="1200" dirty="0"/>
              <a:t>09.05.2017, </a:t>
            </a:r>
            <a:r>
              <a:rPr lang="ru-RU" sz="1200" dirty="0" smtClean="0"/>
              <a:t>10:49</a:t>
            </a:r>
          </a:p>
          <a:p>
            <a:pPr algn="ctr"/>
            <a:r>
              <a:rPr lang="en-US" sz="1200" dirty="0"/>
              <a:t>Share=50.4%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1"/>
          <a:stretch/>
        </p:blipFill>
        <p:spPr>
          <a:xfrm>
            <a:off x="5061367" y="1835740"/>
            <a:ext cx="1248058" cy="830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5263" y="2721804"/>
            <a:ext cx="1857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9 ½ (Девять с половиной)</a:t>
            </a:r>
            <a:endParaRPr lang="en-US" sz="1200" dirty="0" smtClean="0"/>
          </a:p>
          <a:p>
            <a:pPr algn="ctr"/>
            <a:r>
              <a:rPr lang="ru-RU" sz="1200" dirty="0" smtClean="0"/>
              <a:t>(Ежедневные новости,</a:t>
            </a:r>
          </a:p>
          <a:p>
            <a:pPr algn="ctr"/>
            <a:r>
              <a:rPr lang="ru-RU" sz="1200" dirty="0"/>
              <a:t>06.04.2017, </a:t>
            </a:r>
            <a:r>
              <a:rPr lang="ru-RU" sz="1200" dirty="0" smtClean="0"/>
              <a:t>21:28</a:t>
            </a:r>
          </a:p>
          <a:p>
            <a:pPr algn="ctr"/>
            <a:r>
              <a:rPr lang="en-US" sz="1200" dirty="0" smtClean="0"/>
              <a:t>Share=</a:t>
            </a:r>
            <a:r>
              <a:rPr lang="ru-RU" sz="1200" dirty="0" smtClean="0"/>
              <a:t>8</a:t>
            </a:r>
            <a:r>
              <a:rPr lang="en-US" sz="1200" dirty="0" smtClean="0"/>
              <a:t>.</a:t>
            </a:r>
            <a:r>
              <a:rPr lang="ru-RU" sz="1200" dirty="0" smtClean="0"/>
              <a:t>5</a:t>
            </a:r>
            <a:r>
              <a:rPr lang="en-US" sz="1200" dirty="0" smtClean="0"/>
              <a:t>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84372" y="2721804"/>
            <a:ext cx="212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Мегаполис</a:t>
            </a:r>
            <a:endParaRPr lang="ru-RU" sz="1200" dirty="0"/>
          </a:p>
          <a:p>
            <a:pPr algn="ctr"/>
            <a:r>
              <a:rPr lang="ru-RU" sz="1200" dirty="0" smtClean="0"/>
              <a:t>(Ежедневные новости,</a:t>
            </a:r>
          </a:p>
          <a:p>
            <a:pPr algn="ctr"/>
            <a:r>
              <a:rPr lang="ru-RU" sz="1200" dirty="0"/>
              <a:t>05.01.2017, </a:t>
            </a:r>
            <a:r>
              <a:rPr lang="ru-RU" sz="1200" dirty="0" smtClean="0"/>
              <a:t>23:00</a:t>
            </a:r>
          </a:p>
          <a:p>
            <a:pPr algn="ctr"/>
            <a:r>
              <a:rPr lang="en-US" sz="1200" dirty="0" smtClean="0"/>
              <a:t>Share=3.</a:t>
            </a:r>
            <a:r>
              <a:rPr lang="ru-RU" sz="1200" dirty="0" smtClean="0"/>
              <a:t>2</a:t>
            </a:r>
            <a:r>
              <a:rPr lang="en-US" sz="1200" dirty="0" smtClean="0"/>
              <a:t>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2530" y="2721804"/>
            <a:ext cx="1754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Парад войск Санкт-Петербургского </a:t>
            </a:r>
            <a:r>
              <a:rPr lang="ru-RU" sz="1200" dirty="0" smtClean="0"/>
              <a:t>гарнизона</a:t>
            </a:r>
          </a:p>
          <a:p>
            <a:pPr algn="ctr"/>
            <a:r>
              <a:rPr lang="ru-RU" sz="1200" dirty="0"/>
              <a:t>(Репортаж, трансляция</a:t>
            </a:r>
            <a:r>
              <a:rPr lang="ru-RU" sz="1200" dirty="0" smtClean="0"/>
              <a:t>,</a:t>
            </a:r>
          </a:p>
          <a:p>
            <a:pPr algn="ctr"/>
            <a:r>
              <a:rPr lang="ru-RU" sz="1200" dirty="0"/>
              <a:t>09.05.2017, </a:t>
            </a:r>
            <a:r>
              <a:rPr lang="ru-RU" sz="1200" dirty="0" smtClean="0"/>
              <a:t>9:55</a:t>
            </a:r>
          </a:p>
          <a:p>
            <a:pPr algn="ctr"/>
            <a:r>
              <a:rPr lang="en-US" sz="1200" dirty="0" smtClean="0"/>
              <a:t>Share=</a:t>
            </a:r>
            <a:r>
              <a:rPr lang="ru-RU" sz="1200" dirty="0"/>
              <a:t>10.7</a:t>
            </a:r>
            <a:r>
              <a:rPr lang="en-US" sz="1200" dirty="0" smtClean="0"/>
              <a:t>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44" y="1067143"/>
            <a:ext cx="788250" cy="4965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41" y="1162690"/>
            <a:ext cx="1241355" cy="3855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5" y="1011814"/>
            <a:ext cx="536449" cy="5364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96" y="966927"/>
            <a:ext cx="1171452" cy="878589"/>
          </a:xfrm>
          <a:prstGeom prst="rect">
            <a:avLst/>
          </a:prstGeom>
        </p:spPr>
      </p:pic>
      <p:sp>
        <p:nvSpPr>
          <p:cNvPr id="27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сутки, Жанр новости, 01 сентября 2016 – 21 мая 2017 г, программы длительностью не менее 5 минут, </a:t>
            </a:r>
            <a:r>
              <a:rPr lang="en-US" dirty="0" smtClean="0"/>
              <a:t>Share%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38" y="1835739"/>
            <a:ext cx="1248058" cy="83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23" y="1835740"/>
            <a:ext cx="1248127" cy="830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1595" b="1"/>
          <a:stretch/>
        </p:blipFill>
        <p:spPr>
          <a:xfrm>
            <a:off x="892034" y="1836704"/>
            <a:ext cx="1248058" cy="8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Каналы общего профиля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</p:spPr>
        <p:txBody>
          <a:bodyPr/>
          <a:lstStyle/>
          <a:p>
            <a:r>
              <a:rPr lang="ru-RU" dirty="0" smtClean="0"/>
              <a:t>Локальные каналы, вещающие полные сутки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97978"/>
              </p:ext>
            </p:extLst>
          </p:nvPr>
        </p:nvGraphicFramePr>
        <p:xfrm>
          <a:off x="346075" y="797015"/>
          <a:ext cx="8436529" cy="370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</a:t>
            </a:r>
            <a:r>
              <a:rPr lang="ru-RU" dirty="0"/>
              <a:t>, 01 сентября 2016 – 21 мая 2017 г, </a:t>
            </a:r>
            <a:r>
              <a:rPr lang="en-US" dirty="0" smtClean="0"/>
              <a:t>Share%</a:t>
            </a:r>
            <a:endParaRPr lang="ru-RU" dirty="0"/>
          </a:p>
          <a:p>
            <a:r>
              <a:rPr lang="ru-RU" dirty="0" smtClean="0"/>
              <a:t>ВЕТТА 24 с 11 апреля 2017 г., САРАТОВ 24 с 01 декабря 2016 г, ДОН 24 с 16 января 2017 г.</a:t>
            </a:r>
          </a:p>
          <a:p>
            <a:r>
              <a:rPr lang="ru-RU" dirty="0" smtClean="0"/>
              <a:t>49 КАНАЛ, АФОНТОВО, ЕНИСЕЙ –  без мониторинга с 16 марта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5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1" y="564762"/>
            <a:ext cx="1196338" cy="1196338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49531072"/>
              </p:ext>
            </p:extLst>
          </p:nvPr>
        </p:nvGraphicFramePr>
        <p:xfrm>
          <a:off x="358775" y="1409700"/>
          <a:ext cx="8423275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r>
              <a:rPr lang="en-US" dirty="0" smtClean="0"/>
              <a:t>vs. </a:t>
            </a:r>
            <a:r>
              <a:rPr lang="ru-RU" dirty="0" smtClean="0"/>
              <a:t>Спрос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общего профиля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0"/>
          <a:stretch/>
        </p:blipFill>
        <p:spPr>
          <a:xfrm>
            <a:off x="2577465" y="953754"/>
            <a:ext cx="853440" cy="418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78" y="942799"/>
            <a:ext cx="1467542" cy="4402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7665"/>
          <a:stretch/>
        </p:blipFill>
        <p:spPr>
          <a:xfrm>
            <a:off x="5885810" y="773441"/>
            <a:ext cx="829518" cy="719919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/>
          <a:lstStyle/>
          <a:p>
            <a:r>
              <a:rPr lang="ru-RU" dirty="0" smtClean="0"/>
              <a:t>Города 100+, аудитория 4+, Локальные телеканалы, вещающие полные сутки, </a:t>
            </a:r>
            <a:r>
              <a:rPr lang="ru-RU" dirty="0"/>
              <a:t>01 сентября 2016 – 21 мая 2017 г, </a:t>
            </a:r>
            <a:r>
              <a:rPr lang="en-US" dirty="0" smtClean="0"/>
              <a:t>% of Duration, % of ATV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5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ТОП-1 по рейтингу в наиболее популярном жанре канала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общего профиля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68536" y="3678292"/>
            <a:ext cx="148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Заколдованный </a:t>
            </a:r>
            <a:r>
              <a:rPr lang="ru-RU" sz="1200" dirty="0" smtClean="0"/>
              <a:t>участок</a:t>
            </a:r>
          </a:p>
          <a:p>
            <a:pPr algn="ctr"/>
            <a:r>
              <a:rPr lang="en-US" sz="1200" dirty="0" smtClean="0"/>
              <a:t>Share=</a:t>
            </a:r>
            <a:r>
              <a:rPr lang="ru-RU" sz="1200" dirty="0" smtClean="0"/>
              <a:t>12</a:t>
            </a:r>
            <a:r>
              <a:rPr lang="en-US" sz="1200" dirty="0" smtClean="0"/>
              <a:t>.</a:t>
            </a:r>
            <a:r>
              <a:rPr lang="ru-RU" sz="1200" dirty="0" smtClean="0"/>
              <a:t>0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58867" y="3668768"/>
            <a:ext cx="151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...По прозвищу </a:t>
            </a:r>
            <a:r>
              <a:rPr lang="ru-RU" sz="1200" dirty="0" smtClean="0"/>
              <a:t>зверь</a:t>
            </a:r>
          </a:p>
          <a:p>
            <a:pPr algn="ctr"/>
            <a:r>
              <a:rPr lang="ru-RU" sz="1200" dirty="0"/>
              <a:t>08.12.2016, </a:t>
            </a:r>
            <a:r>
              <a:rPr lang="ru-RU" sz="1200" dirty="0" smtClean="0"/>
              <a:t>21:19</a:t>
            </a:r>
          </a:p>
          <a:p>
            <a:pPr algn="ctr"/>
            <a:r>
              <a:rPr lang="en-US" sz="1200" dirty="0" smtClean="0"/>
              <a:t>Share=</a:t>
            </a:r>
            <a:r>
              <a:rPr lang="ru-RU" sz="1200" dirty="0" smtClean="0"/>
              <a:t>5.1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40" y="914223"/>
            <a:ext cx="1467542" cy="4402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0"/>
          <a:stretch/>
        </p:blipFill>
        <p:spPr>
          <a:xfrm>
            <a:off x="3014286" y="907893"/>
            <a:ext cx="853440" cy="41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8638" y="3678292"/>
            <a:ext cx="148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Защита </a:t>
            </a:r>
            <a:r>
              <a:rPr lang="ru-RU" sz="1200" dirty="0" smtClean="0"/>
              <a:t>против</a:t>
            </a:r>
          </a:p>
          <a:p>
            <a:pPr algn="ctr"/>
            <a:r>
              <a:rPr lang="en-US" sz="1200" dirty="0" smtClean="0"/>
              <a:t>Share=</a:t>
            </a:r>
            <a:r>
              <a:rPr lang="ru-RU" sz="1200" dirty="0"/>
              <a:t>5.3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" y="564762"/>
            <a:ext cx="1196338" cy="11963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7665"/>
          <a:stretch/>
        </p:blipFill>
        <p:spPr>
          <a:xfrm>
            <a:off x="7388899" y="645215"/>
            <a:ext cx="829518" cy="7199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69987" y="3678290"/>
            <a:ext cx="148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Деревенский </a:t>
            </a:r>
            <a:r>
              <a:rPr lang="ru-RU" sz="1200" dirty="0" smtClean="0"/>
              <a:t>детектив</a:t>
            </a:r>
          </a:p>
          <a:p>
            <a:pPr algn="ctr"/>
            <a:r>
              <a:rPr lang="ru-RU" sz="1200" dirty="0"/>
              <a:t>27.03.2017, 20:00</a:t>
            </a:r>
            <a:endParaRPr lang="ru-RU" sz="1200" dirty="0" smtClean="0"/>
          </a:p>
          <a:p>
            <a:pPr algn="ctr"/>
            <a:r>
              <a:rPr lang="en-US" sz="1200" dirty="0" smtClean="0"/>
              <a:t>Share=</a:t>
            </a:r>
            <a:r>
              <a:rPr lang="ru-RU" sz="1200" dirty="0" smtClean="0"/>
              <a:t>2</a:t>
            </a:r>
            <a:r>
              <a:rPr lang="en-US" sz="1200" dirty="0" smtClean="0"/>
              <a:t>.</a:t>
            </a:r>
            <a:r>
              <a:rPr lang="ru-RU" sz="1200" dirty="0" smtClean="0"/>
              <a:t>9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20" y="1364255"/>
            <a:ext cx="1403731" cy="2197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98" y="1365134"/>
            <a:ext cx="1395219" cy="2187154"/>
          </a:xfrm>
          <a:prstGeom prst="rect">
            <a:avLst/>
          </a:prstGeom>
        </p:spPr>
      </p:pic>
      <p:pic>
        <p:nvPicPr>
          <p:cNvPr id="2050" name="Picture 2" descr="https://www.kinopoisk.ru/images/film_big/4695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8" y="1354486"/>
            <a:ext cx="1569230" cy="21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kinopoisk.ru/images/film_big/25212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93" y="1354487"/>
            <a:ext cx="1489025" cy="2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сутки, наиболее популярный жанр канала, 01 сентября 2016 – 21 мая 2017 г, программы длительностью не менее 5 минут, </a:t>
            </a:r>
            <a:r>
              <a:rPr lang="en-US" dirty="0" smtClean="0"/>
              <a:t>Share%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8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50808"/>
              </p:ext>
            </p:extLst>
          </p:nvPr>
        </p:nvGraphicFramePr>
        <p:xfrm>
          <a:off x="346075" y="797015"/>
          <a:ext cx="8436529" cy="364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35" y="1644748"/>
            <a:ext cx="407565" cy="40756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Каналы, транслирующие спортивные события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каналы с 24 часовым вещанием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84" y="1558532"/>
            <a:ext cx="445851" cy="3695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55" y="1787262"/>
            <a:ext cx="663547" cy="3981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64" y="1834580"/>
            <a:ext cx="562050" cy="4556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5" y="928407"/>
            <a:ext cx="323397" cy="491564"/>
          </a:xfrm>
          <a:prstGeom prst="rect">
            <a:avLst/>
          </a:prstGeom>
        </p:spPr>
      </p:pic>
      <p:sp>
        <p:nvSpPr>
          <p:cNvPr id="22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</a:t>
            </a:r>
            <a:r>
              <a:rPr lang="ru-RU" dirty="0"/>
              <a:t>, 01 сентября 2016 – 21 мая 2017 г, </a:t>
            </a:r>
            <a:r>
              <a:rPr lang="en-US" dirty="0" smtClean="0"/>
              <a:t>Share%</a:t>
            </a:r>
            <a:endParaRPr lang="ru-RU" dirty="0"/>
          </a:p>
          <a:p>
            <a:r>
              <a:rPr lang="ru-RU" dirty="0" smtClean="0"/>
              <a:t>ВЕТТА 24 с 11 апреля 2017 г., САРАТОВ 24 с 01 декабря 2016 г, ДОН 24 с 16 января 2017 г.</a:t>
            </a:r>
          </a:p>
          <a:p>
            <a:r>
              <a:rPr lang="ru-RU" dirty="0" smtClean="0"/>
              <a:t>49 КАНАЛ, АФОНТОВО, ЕНИСЕЙ –  без мониторинга с 16 марта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5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57714987"/>
              </p:ext>
            </p:extLst>
          </p:nvPr>
        </p:nvGraphicFramePr>
        <p:xfrm>
          <a:off x="358775" y="1409700"/>
          <a:ext cx="8423275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r>
              <a:rPr lang="en-US" dirty="0" smtClean="0"/>
              <a:t>vs. </a:t>
            </a:r>
            <a:r>
              <a:rPr lang="ru-RU" dirty="0" smtClean="0"/>
              <a:t>Спрос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Каналы, транслирующие спортивные события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05" y="878914"/>
            <a:ext cx="573168" cy="595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60" y="941235"/>
            <a:ext cx="706505" cy="471003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/>
          <a:lstStyle/>
          <a:p>
            <a:r>
              <a:rPr lang="ru-RU" dirty="0" smtClean="0"/>
              <a:t>Города 100+, аудитория 4+, Локальные телеканалы, вещающие полные сутки, </a:t>
            </a:r>
            <a:r>
              <a:rPr lang="ru-RU" dirty="0"/>
              <a:t>01 сентября 2016 – 21 мая 2017 г, </a:t>
            </a:r>
            <a:r>
              <a:rPr lang="en-US" dirty="0" smtClean="0"/>
              <a:t>% of Duration, % of ATV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76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Объем </a:t>
            </a:r>
            <a:br>
              <a:rPr lang="ru-RU" sz="4800" dirty="0" smtClean="0"/>
            </a:br>
            <a:r>
              <a:rPr lang="ru-RU" sz="4800" dirty="0" smtClean="0"/>
              <a:t>просмотра ТВ</a:t>
            </a:r>
            <a:endParaRPr lang="ru-RU" sz="48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АБСОЛЮТНЫЙ ТОП-1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Каналы, транслирующие спортивные события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1561374"/>
            <a:ext cx="70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Хоккей. КХЛ. Открытый чемпионат России </a:t>
            </a:r>
            <a:r>
              <a:rPr lang="ru-RU" sz="1200" dirty="0" smtClean="0"/>
              <a:t>2016-2017</a:t>
            </a:r>
          </a:p>
          <a:p>
            <a:r>
              <a:rPr lang="ru-RU" sz="1200" dirty="0"/>
              <a:t>(ЦСКА (Москва) - Локомотив (Ярославль)) </a:t>
            </a:r>
            <a:endParaRPr lang="ru-RU" sz="1200" dirty="0" smtClean="0"/>
          </a:p>
          <a:p>
            <a:r>
              <a:rPr lang="ru-RU" sz="1200" dirty="0" smtClean="0"/>
              <a:t>(Трансляция спортивного события, </a:t>
            </a:r>
            <a:r>
              <a:rPr lang="ru-RU" sz="1200" dirty="0"/>
              <a:t>16.03.2017, 21:29, </a:t>
            </a:r>
            <a:r>
              <a:rPr lang="en-US" sz="1200" dirty="0" smtClean="0"/>
              <a:t>Share=</a:t>
            </a:r>
            <a:r>
              <a:rPr lang="ru-RU" sz="1200" dirty="0"/>
              <a:t> </a:t>
            </a:r>
            <a:r>
              <a:rPr lang="ru-RU" sz="1200" dirty="0" smtClean="0"/>
              <a:t>21.8</a:t>
            </a:r>
            <a:r>
              <a:rPr lang="en-US" sz="1200" dirty="0" smtClean="0"/>
              <a:t>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509122"/>
            <a:ext cx="1249200" cy="830997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837446"/>
            <a:ext cx="1249200" cy="830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76550" y="2957708"/>
            <a:ext cx="701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Хоккей. КХЛ. Открытый чемпионат России </a:t>
            </a:r>
            <a:r>
              <a:rPr lang="ru-RU" sz="1200" dirty="0" smtClean="0"/>
              <a:t>2016-2017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Салават </a:t>
            </a:r>
            <a:r>
              <a:rPr lang="ru-RU" sz="1200" dirty="0" err="1"/>
              <a:t>Юлаев</a:t>
            </a:r>
            <a:r>
              <a:rPr lang="ru-RU" sz="1200" dirty="0"/>
              <a:t> (Уфа) - Витязь (Чехов)) </a:t>
            </a:r>
            <a:endParaRPr lang="ru-RU" sz="1200" dirty="0" smtClean="0"/>
          </a:p>
          <a:p>
            <a:r>
              <a:rPr lang="ru-RU" sz="1200" dirty="0" smtClean="0"/>
              <a:t>(Трансляция спортивного события, </a:t>
            </a:r>
            <a:r>
              <a:rPr lang="ru-RU" sz="1200" dirty="0"/>
              <a:t>23.11.2016, 20:35, </a:t>
            </a:r>
            <a:r>
              <a:rPr lang="en-US" sz="1200" dirty="0" smtClean="0"/>
              <a:t>Share=</a:t>
            </a:r>
            <a:r>
              <a:rPr lang="ru-RU" sz="1200" dirty="0" smtClean="0"/>
              <a:t>11.4</a:t>
            </a:r>
            <a:r>
              <a:rPr lang="en-US" sz="1200" dirty="0" smtClean="0"/>
              <a:t>%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2" y="1626797"/>
            <a:ext cx="573168" cy="5956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3" y="3045371"/>
            <a:ext cx="706505" cy="471003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2"/>
          </a:xfrm>
        </p:spPr>
        <p:txBody>
          <a:bodyPr>
            <a:noAutofit/>
          </a:bodyPr>
          <a:lstStyle/>
          <a:p>
            <a:r>
              <a:rPr lang="ru-RU" dirty="0" smtClean="0"/>
              <a:t>Города 100+, аудитория 4+, Локальные телеканалы, вещающие полные сутки, ТОП по рейтингу уникального выпуска, 01 сентября 2016 – 21 мая 2017 г</a:t>
            </a:r>
            <a:r>
              <a:rPr lang="ru-RU" dirty="0"/>
              <a:t>., программы длительностью не менее 5 </a:t>
            </a:r>
            <a:r>
              <a:rPr lang="ru-RU" dirty="0" smtClean="0"/>
              <a:t>минут, </a:t>
            </a:r>
            <a:r>
              <a:rPr lang="en-US" dirty="0" smtClean="0"/>
              <a:t>Share%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6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Жанровые предпочтения россиян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0208806"/>
              </p:ext>
            </p:extLst>
          </p:nvPr>
        </p:nvGraphicFramePr>
        <p:xfrm>
          <a:off x="346075" y="878547"/>
          <a:ext cx="8622079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441096" y="1627991"/>
            <a:ext cx="8589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4790" y="1646361"/>
            <a:ext cx="5677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Спорт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предложение - % по длительности вещания жанра, спрос - % по времени смотрения среди населения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349145" y="1646361"/>
            <a:ext cx="11089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Музыкальные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9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33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сериала за сезон 2016-2017 по рейтингу</a:t>
            </a:r>
            <a:endParaRPr lang="ru-RU" dirty="0"/>
          </a:p>
        </p:txBody>
      </p:sp>
      <p:pic>
        <p:nvPicPr>
          <p:cNvPr id="1026" name="Picture 2" descr="Картинки по запросу мажор 2 афи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541193"/>
            <a:ext cx="1382230" cy="20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фия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27" y="1541193"/>
            <a:ext cx="1513540" cy="20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99" y="989999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1" y="1079999"/>
            <a:ext cx="1152792" cy="271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2577" y="3586747"/>
            <a:ext cx="164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600" dirty="0" smtClean="0">
                <a:solidFill>
                  <a:srgbClr val="FF0000"/>
                </a:solidFill>
              </a:rPr>
              <a:t>12</a:t>
            </a:r>
            <a:r>
              <a:rPr lang="ru-RU" sz="1400" dirty="0" smtClean="0">
                <a:solidFill>
                  <a:srgbClr val="000000"/>
                </a:solidFill>
              </a:rPr>
              <a:t> городах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63" y="3592628"/>
            <a:ext cx="152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000000"/>
                </a:solidFill>
              </a:rPr>
              <a:t> в </a:t>
            </a:r>
            <a:r>
              <a:rPr lang="ru-RU" sz="1600" dirty="0">
                <a:solidFill>
                  <a:srgbClr val="FF0000"/>
                </a:solidFill>
              </a:rPr>
              <a:t>4</a:t>
            </a:r>
            <a:r>
              <a:rPr lang="ru-RU" sz="1400" dirty="0" smtClean="0">
                <a:solidFill>
                  <a:srgbClr val="000000"/>
                </a:solidFill>
              </a:rPr>
              <a:t> городах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2658" y="3597302"/>
            <a:ext cx="143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FF0000"/>
                </a:solidFill>
              </a:rPr>
              <a:t>1</a:t>
            </a:r>
            <a:r>
              <a:rPr lang="ru-RU" sz="1400" dirty="0" smtClean="0">
                <a:solidFill>
                  <a:srgbClr val="000000"/>
                </a:solidFill>
              </a:rPr>
              <a:t> городе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000000"/>
                </a:solidFill>
              </a:rPr>
              <a:t>Россия 100+, Города 100+, аудитория 4+, </a:t>
            </a:r>
            <a:r>
              <a:rPr lang="en-US" dirty="0">
                <a:solidFill>
                  <a:srgbClr val="000000"/>
                </a:solidFill>
              </a:rPr>
              <a:t>01.09.2016 – 21.05.2017</a:t>
            </a:r>
            <a:r>
              <a:rPr dirty="0">
                <a:solidFill>
                  <a:srgbClr val="000000"/>
                </a:solidFill>
              </a:rPr>
              <a:t>, топ по среднему рейтингу за все выходы.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0085" y="3925301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Россия – 25.4%</a:t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Иркутск – 43.2%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6493" y="3879308"/>
            <a:ext cx="129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Россия – 21.2%</a:t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Тверь – 29.0%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1053" y="3879308"/>
            <a:ext cx="19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Россия – </a:t>
            </a:r>
            <a:r>
              <a:rPr lang="en-US" sz="1200" dirty="0" smtClean="0">
                <a:solidFill>
                  <a:srgbClr val="000000"/>
                </a:solidFill>
              </a:rPr>
              <a:t>19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ru-RU" sz="1200" dirty="0" smtClean="0">
                <a:solidFill>
                  <a:srgbClr val="000000"/>
                </a:solidFill>
              </a:rPr>
              <a:t>%</a:t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Санкт-Петербург – </a:t>
            </a:r>
            <a:r>
              <a:rPr lang="en-US" sz="1200" dirty="0" smtClean="0">
                <a:solidFill>
                  <a:srgbClr val="000000"/>
                </a:solidFill>
              </a:rPr>
              <a:t>27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ru-RU" sz="1200" dirty="0" smtClean="0">
                <a:solidFill>
                  <a:srgbClr val="000000"/>
                </a:solidFill>
              </a:rPr>
              <a:t>%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8" y="1066040"/>
            <a:ext cx="1152792" cy="271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7" y="1536809"/>
            <a:ext cx="1512017" cy="2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</a:t>
            </a:r>
            <a:r>
              <a:rPr lang="ru-RU" dirty="0" smtClean="0"/>
              <a:t>кинофильма </a:t>
            </a:r>
            <a:r>
              <a:rPr lang="ru-RU" dirty="0" smtClean="0"/>
              <a:t>за сезон 2016-2017 по рейтингу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26440" y="3647983"/>
            <a:ext cx="162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в </a:t>
            </a:r>
            <a:r>
              <a:rPr lang="ru-RU" sz="1600" dirty="0">
                <a:solidFill>
                  <a:srgbClr val="FF0000"/>
                </a:solidFill>
              </a:rPr>
              <a:t>1</a:t>
            </a:r>
            <a:r>
              <a:rPr lang="ru-RU" sz="1600" dirty="0" smtClean="0">
                <a:solidFill>
                  <a:srgbClr val="FF0000"/>
                </a:solidFill>
              </a:rPr>
              <a:t>4</a:t>
            </a:r>
            <a:r>
              <a:rPr lang="ru-RU" sz="1400" dirty="0" smtClean="0"/>
              <a:t> городах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4795" y="394054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Россия – 2</a:t>
            </a:r>
            <a:r>
              <a:rPr lang="en-US" sz="1200" dirty="0" smtClean="0"/>
              <a:t>6</a:t>
            </a:r>
            <a:r>
              <a:rPr lang="ru-RU" sz="1200" dirty="0" smtClean="0"/>
              <a:t>.</a:t>
            </a:r>
            <a:r>
              <a:rPr lang="en-US" sz="1200" dirty="0" smtClean="0"/>
              <a:t>1</a:t>
            </a:r>
            <a:r>
              <a:rPr lang="ru-RU" sz="1200" dirty="0" smtClean="0"/>
              <a:t>%</a:t>
            </a:r>
            <a:br>
              <a:rPr lang="ru-RU" sz="1200" dirty="0" smtClean="0"/>
            </a:br>
            <a:r>
              <a:rPr lang="ru-RU" sz="1200" dirty="0" smtClean="0"/>
              <a:t>Красноярск – </a:t>
            </a:r>
            <a:r>
              <a:rPr lang="ru-RU" sz="1200" dirty="0"/>
              <a:t>38.9%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52" y="1522823"/>
            <a:ext cx="1408348" cy="2112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3819" y="3648723"/>
            <a:ext cx="152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в </a:t>
            </a:r>
            <a:r>
              <a:rPr lang="ru-RU" sz="1600" dirty="0">
                <a:solidFill>
                  <a:srgbClr val="FF0000"/>
                </a:solidFill>
              </a:rPr>
              <a:t>3</a:t>
            </a:r>
            <a:r>
              <a:rPr lang="ru-RU" sz="1400" dirty="0" smtClean="0"/>
              <a:t> городах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6304" y="3941284"/>
            <a:ext cx="164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Россия – </a:t>
            </a:r>
            <a:r>
              <a:rPr lang="en-US" sz="1200" dirty="0" smtClean="0"/>
              <a:t>30</a:t>
            </a:r>
            <a:r>
              <a:rPr lang="ru-RU" sz="1200" dirty="0" smtClean="0"/>
              <a:t>.</a:t>
            </a:r>
            <a:r>
              <a:rPr lang="en-US" sz="1200" dirty="0" smtClean="0"/>
              <a:t>6</a:t>
            </a:r>
            <a:r>
              <a:rPr lang="ru-RU" sz="1200" dirty="0" smtClean="0"/>
              <a:t>%</a:t>
            </a:r>
            <a:br>
              <a:rPr lang="ru-RU" sz="1200" dirty="0" smtClean="0"/>
            </a:br>
            <a:r>
              <a:rPr lang="ru-RU" sz="1200" dirty="0" smtClean="0"/>
              <a:t>Ставрополь – 41.4%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41" y="987494"/>
            <a:ext cx="468000" cy="46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16" y="987494"/>
            <a:ext cx="468000" cy="468000"/>
          </a:xfrm>
          <a:prstGeom prst="rect">
            <a:avLst/>
          </a:prstGeom>
        </p:spPr>
      </p:pic>
      <p:sp>
        <p:nvSpPr>
          <p:cNvPr id="24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Города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топ по рейтингу среди уникальных выпусков.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65" y="1125900"/>
            <a:ext cx="1152792" cy="271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0" y="1505299"/>
            <a:ext cx="1505831" cy="2142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12" y="1522823"/>
            <a:ext cx="1484619" cy="2125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1738" y="3940543"/>
            <a:ext cx="175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Россия – </a:t>
            </a:r>
            <a:r>
              <a:rPr lang="en-US" sz="1200" dirty="0" smtClean="0"/>
              <a:t>22</a:t>
            </a:r>
            <a:r>
              <a:rPr lang="ru-RU" sz="1200" dirty="0" smtClean="0"/>
              <a:t>.</a:t>
            </a:r>
            <a:r>
              <a:rPr lang="en-US" sz="1200" dirty="0"/>
              <a:t>5</a:t>
            </a:r>
            <a:r>
              <a:rPr lang="ru-RU" sz="1200" dirty="0" smtClean="0"/>
              <a:t>%</a:t>
            </a:r>
          </a:p>
          <a:p>
            <a:pPr algn="ctr"/>
            <a:r>
              <a:rPr lang="ru-RU" sz="1200" dirty="0"/>
              <a:t>Томск –</a:t>
            </a:r>
            <a:r>
              <a:rPr lang="ru-RU" sz="1200" dirty="0" smtClean="0"/>
              <a:t> 33.6%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5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smtClean="0"/>
              <a:t>По среднему рейтингу всех выпусков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развлекательных </a:t>
            </a:r>
            <a:r>
              <a:rPr lang="ru-RU" dirty="0" smtClean="0"/>
              <a:t>передачи </a:t>
            </a:r>
            <a:r>
              <a:rPr lang="ru-RU" dirty="0" smtClean="0"/>
              <a:t>за сезон 2016-2017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2" y="989999"/>
            <a:ext cx="468000" cy="4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045" y="3341425"/>
            <a:ext cx="164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в </a:t>
            </a:r>
            <a:r>
              <a:rPr lang="ru-RU" sz="1600" dirty="0" smtClean="0">
                <a:solidFill>
                  <a:srgbClr val="FF0000"/>
                </a:solidFill>
              </a:rPr>
              <a:t>13</a:t>
            </a:r>
            <a:r>
              <a:rPr lang="ru-RU" sz="1400" dirty="0" smtClean="0"/>
              <a:t> городах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0986" y="3318687"/>
            <a:ext cx="152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/>
              <a:t> в </a:t>
            </a:r>
            <a:r>
              <a:rPr lang="ru-RU" sz="1600" dirty="0">
                <a:solidFill>
                  <a:srgbClr val="FF0000"/>
                </a:solidFill>
              </a:rPr>
              <a:t>7</a:t>
            </a:r>
            <a:r>
              <a:rPr lang="ru-RU" sz="1400" dirty="0" smtClean="0"/>
              <a:t> городах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5004" y="3286616"/>
            <a:ext cx="152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№1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в </a:t>
            </a:r>
            <a:r>
              <a:rPr lang="ru-RU" sz="1600" dirty="0">
                <a:solidFill>
                  <a:srgbClr val="FF0000"/>
                </a:solidFill>
              </a:rPr>
              <a:t>4</a:t>
            </a:r>
            <a:r>
              <a:rPr lang="ru-RU" sz="1400" dirty="0" smtClean="0"/>
              <a:t> городах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3029" y="3633986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Россия – 21.</a:t>
            </a:r>
            <a:r>
              <a:rPr lang="ru-RU" sz="1200" dirty="0"/>
              <a:t>1</a:t>
            </a:r>
            <a:r>
              <a:rPr lang="ru-RU" sz="1200" dirty="0" smtClean="0"/>
              <a:t>%</a:t>
            </a:r>
            <a:br>
              <a:rPr lang="ru-RU" sz="1200" dirty="0" smtClean="0"/>
            </a:br>
            <a:r>
              <a:rPr lang="ru-RU" sz="1200" dirty="0" smtClean="0"/>
              <a:t>Иркутск – 28.2%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8372" y="362667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Россия – 19.7%</a:t>
            </a:r>
            <a:br>
              <a:rPr lang="ru-RU" sz="1200" dirty="0" smtClean="0"/>
            </a:br>
            <a:r>
              <a:rPr lang="ru-RU" sz="1200" dirty="0" smtClean="0"/>
              <a:t>Тула – 29.5%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49012" y="362517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Россия – 22.</a:t>
            </a:r>
            <a:r>
              <a:rPr lang="en-US" sz="1200" dirty="0" smtClean="0"/>
              <a:t>5</a:t>
            </a:r>
            <a:r>
              <a:rPr lang="ru-RU" sz="1200" dirty="0" smtClean="0"/>
              <a:t>%</a:t>
            </a:r>
            <a:br>
              <a:rPr lang="ru-RU" sz="1200" dirty="0" smtClean="0"/>
            </a:br>
            <a:r>
              <a:rPr lang="ru-RU" sz="1200" dirty="0" smtClean="0"/>
              <a:t>Иркутск – 31.8%</a:t>
            </a:r>
            <a:endParaRPr lang="ru-RU" sz="1200" dirty="0"/>
          </a:p>
        </p:txBody>
      </p:sp>
      <p:pic>
        <p:nvPicPr>
          <p:cNvPr id="1038" name="Picture 14" descr="Картинки по запросу лучше всех первый кан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1" y="1684240"/>
            <a:ext cx="2053842" cy="11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Города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топ по среднему рейтингу за все выходы.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07" y="989999"/>
            <a:ext cx="1152792" cy="271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07" y="1393678"/>
            <a:ext cx="1300805" cy="18376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04" y="989999"/>
            <a:ext cx="468000" cy="4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32" y="1672452"/>
            <a:ext cx="2123144" cy="11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smtClean="0"/>
              <a:t>По уникальному выпуску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развлекательных </a:t>
            </a:r>
            <a:r>
              <a:rPr lang="ru-RU" dirty="0" smtClean="0"/>
              <a:t>передачи </a:t>
            </a:r>
            <a:r>
              <a:rPr lang="ru-RU" dirty="0" smtClean="0"/>
              <a:t>за сезон 2016-2017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96261" y="990224"/>
            <a:ext cx="1936364" cy="3208975"/>
            <a:chOff x="821480" y="991207"/>
            <a:chExt cx="1936364" cy="3208975"/>
          </a:xfrm>
        </p:grpSpPr>
        <p:sp>
          <p:nvSpPr>
            <p:cNvPr id="10" name="TextBox 9"/>
            <p:cNvSpPr txBox="1"/>
            <p:nvPr/>
          </p:nvSpPr>
          <p:spPr>
            <a:xfrm>
              <a:off x="1026440" y="3445956"/>
              <a:ext cx="1640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</a:rPr>
                <a:t>№1</a:t>
              </a:r>
              <a:r>
                <a:rPr lang="ru-RU" sz="1400" dirty="0" smtClean="0">
                  <a:solidFill>
                    <a:srgbClr val="FF0000"/>
                  </a:solidFill>
                </a:rPr>
                <a:t> </a:t>
              </a:r>
              <a:r>
                <a:rPr lang="ru-RU" sz="1400" dirty="0" smtClean="0"/>
                <a:t>в </a:t>
              </a:r>
              <a:r>
                <a:rPr lang="ru-RU" sz="1600" dirty="0" smtClean="0">
                  <a:solidFill>
                    <a:srgbClr val="FF0000"/>
                  </a:solidFill>
                </a:rPr>
                <a:t>26</a:t>
              </a:r>
              <a:r>
                <a:rPr lang="ru-RU" sz="1400" dirty="0" smtClean="0"/>
                <a:t> городах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85" y="3738517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Россия – 28.7%</a:t>
              </a:r>
              <a:br>
                <a:rPr lang="ru-RU" sz="1200" dirty="0" smtClean="0"/>
              </a:br>
              <a:r>
                <a:rPr lang="ru-RU" sz="1200" dirty="0" smtClean="0"/>
                <a:t>Иркутск – 42.7%</a:t>
              </a:r>
              <a:endParaRPr lang="ru-RU" sz="1200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139" y="991207"/>
              <a:ext cx="468000" cy="468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80" y="1594083"/>
              <a:ext cx="1936364" cy="1452273"/>
            </a:xfrm>
            <a:prstGeom prst="rect">
              <a:avLst/>
            </a:prstGeom>
          </p:spPr>
        </p:pic>
      </p:grpSp>
      <p:sp>
        <p:nvSpPr>
          <p:cNvPr id="25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Города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топ по рейтингу среди уникальных выпусков.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71631" y="991207"/>
            <a:ext cx="2564413" cy="3209715"/>
            <a:chOff x="3284725" y="991207"/>
            <a:chExt cx="2564413" cy="3209715"/>
          </a:xfrm>
        </p:grpSpPr>
        <p:sp>
          <p:nvSpPr>
            <p:cNvPr id="18" name="TextBox 17"/>
            <p:cNvSpPr txBox="1"/>
            <p:nvPr/>
          </p:nvSpPr>
          <p:spPr>
            <a:xfrm>
              <a:off x="3866249" y="3445956"/>
              <a:ext cx="1526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</a:rPr>
                <a:t>№1</a:t>
              </a:r>
              <a:r>
                <a:rPr lang="ru-RU" sz="1400" dirty="0" smtClean="0">
                  <a:solidFill>
                    <a:srgbClr val="FF0000"/>
                  </a:solidFill>
                </a:rPr>
                <a:t> </a:t>
              </a:r>
              <a:r>
                <a:rPr lang="ru-RU" sz="1400" dirty="0" smtClean="0"/>
                <a:t>в </a:t>
              </a:r>
              <a:r>
                <a:rPr lang="ru-RU" sz="1600" dirty="0">
                  <a:solidFill>
                    <a:srgbClr val="FF0000"/>
                  </a:solidFill>
                </a:rPr>
                <a:t>2</a:t>
              </a:r>
              <a:r>
                <a:rPr lang="ru-RU" sz="1400" dirty="0" smtClean="0"/>
                <a:t> городах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99992" y="3739257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Россия – 18.5%</a:t>
              </a:r>
              <a:br>
                <a:rPr lang="ru-RU" sz="1200" dirty="0" smtClean="0"/>
              </a:br>
              <a:r>
                <a:rPr lang="ru-RU" sz="1200" dirty="0" smtClean="0"/>
                <a:t>Иркутск – 33.9%</a:t>
              </a:r>
              <a:endParaRPr lang="ru-RU" sz="1200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267" y="991207"/>
              <a:ext cx="468000" cy="46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25" y="1610285"/>
              <a:ext cx="2564413" cy="143607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075050" y="1089584"/>
            <a:ext cx="2553013" cy="3109615"/>
            <a:chOff x="6214533" y="1089584"/>
            <a:chExt cx="2553013" cy="3109615"/>
          </a:xfrm>
        </p:grpSpPr>
        <p:sp>
          <p:nvSpPr>
            <p:cNvPr id="17" name="TextBox 16"/>
            <p:cNvSpPr txBox="1"/>
            <p:nvPr/>
          </p:nvSpPr>
          <p:spPr>
            <a:xfrm>
              <a:off x="6820098" y="3737534"/>
              <a:ext cx="1348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Россия – 18.8%</a:t>
              </a:r>
              <a:br>
                <a:rPr lang="ru-RU" sz="1200" dirty="0" smtClean="0"/>
              </a:br>
              <a:r>
                <a:rPr lang="ru-RU" sz="1200" dirty="0" smtClean="0"/>
                <a:t>Самара – 27.6%</a:t>
              </a:r>
              <a:endParaRPr lang="ru-RU" sz="1200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818" y="1089584"/>
              <a:ext cx="1152792" cy="27124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771877" y="3445956"/>
              <a:ext cx="14366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0000"/>
                  </a:solidFill>
                </a:rPr>
                <a:t>№1</a:t>
              </a:r>
              <a:r>
                <a:rPr lang="ru-RU" sz="1400" dirty="0" smtClean="0">
                  <a:solidFill>
                    <a:srgbClr val="FF0000"/>
                  </a:solidFill>
                </a:rPr>
                <a:t> </a:t>
              </a:r>
              <a:r>
                <a:rPr lang="ru-RU" sz="1400" dirty="0" smtClean="0"/>
                <a:t>в </a:t>
              </a:r>
              <a:r>
                <a:rPr lang="ru-RU" sz="1600" dirty="0">
                  <a:solidFill>
                    <a:srgbClr val="FF0000"/>
                  </a:solidFill>
                </a:rPr>
                <a:t>1</a:t>
              </a:r>
              <a:r>
                <a:rPr lang="ru-RU" sz="1400" dirty="0" smtClean="0"/>
                <a:t> городе</a:t>
              </a:r>
              <a:endParaRPr lang="ru-RU" sz="1400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533" y="1610286"/>
              <a:ext cx="2553013" cy="1436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64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37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 smtClean="0"/>
              <a:t>среднему рейтингу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ТОП-10 новостных </a:t>
            </a:r>
            <a:r>
              <a:rPr lang="ru-RU" dirty="0" smtClean="0"/>
              <a:t>передачи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13265561"/>
              </p:ext>
            </p:extLst>
          </p:nvPr>
        </p:nvGraphicFramePr>
        <p:xfrm>
          <a:off x="406400" y="1038225"/>
          <a:ext cx="7620000" cy="31527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8300"/>
                <a:gridCol w="1720535"/>
                <a:gridCol w="1371709"/>
                <a:gridCol w="923582"/>
                <a:gridCol w="695874"/>
              </a:tblGrid>
              <a:tr h="525463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Телекомпания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Кол-во выходов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Рейтинг,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Вести недели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РОССИЯ 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5.5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15.0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Время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ПЕРВЫЙ КАНАЛ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237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5.4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15.2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Воскресное "Время".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ПЕРВЫЙ КАНАЛ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5.0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14.5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Вести. (20:00)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РОССИЯ 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196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4.6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13.3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Вести в субботу (20:00)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РОССИЯ 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4.0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11.6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Итоги недели с </a:t>
                      </a:r>
                      <a:r>
                        <a:rPr lang="ru-RU" sz="1200" u="none" strike="noStrike" dirty="0" err="1">
                          <a:effectLst/>
                        </a:rPr>
                        <a:t>Ирадой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Зейналовой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НТВ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3.7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10.2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Вечерние новости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ПЕРВЫЙ КАНАЛ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3.2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12.2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Сегодня вечером. (19:00)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НТВ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196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3.0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9.9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Сейчас (22:00)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ПЯТЫЙ КАНАЛ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2.7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8.3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Вести. (17:00)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РОССИЯ 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175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2.7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12.9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Ежедневные новости, Информационно-аналитическая передача (комментарии), топ по среднему рейтингу, не менее 10 выпусков за сезон</a:t>
            </a:r>
            <a:r>
              <a:rPr lang="ru-RU" dirty="0" smtClean="0"/>
              <a:t>. </a:t>
            </a:r>
            <a:r>
              <a:rPr lang="ru-RU" dirty="0" err="1" smtClean="0"/>
              <a:t>Спецвыпуски</a:t>
            </a:r>
            <a:r>
              <a:rPr lang="ru-RU" dirty="0" smtClean="0"/>
              <a:t> исключены.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6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38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 smtClean="0"/>
              <a:t>среднему рейтингу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ТОП-10 социально-политических передач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71387566"/>
              </p:ext>
            </p:extLst>
          </p:nvPr>
        </p:nvGraphicFramePr>
        <p:xfrm>
          <a:off x="393700" y="1038225"/>
          <a:ext cx="7774972" cy="31527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9835"/>
                <a:gridCol w="1353139"/>
                <a:gridCol w="1399606"/>
                <a:gridCol w="942365"/>
                <a:gridCol w="710027"/>
              </a:tblGrid>
              <a:tr h="525463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Телекомпания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Кол-во выходов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Рейтинг,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60 минут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РОССИЯ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13.7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Воскресный вечер с Владимиром Соловьевым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РОССИЯ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16.3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Первая студия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ПЕРВЫЙ КАНАЛ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Поединок с Владимиром Соловьевым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РОССИЯ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Вечер с Владимиром Соловьевым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РОССИЯ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Время покажет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ПЕРВЫЙ КАНАЛ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11.6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Большинство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Место встречи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Право голоса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ТВ ЦЕНТР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2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Право знать!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ТВ ЦЕНТР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0.9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топ по среднему рейтингу, не менее 10 выпусков за сезон.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просмотра новостей среди населения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99600134"/>
              </p:ext>
            </p:extLst>
          </p:nvPr>
        </p:nvGraphicFramePr>
        <p:xfrm>
          <a:off x="279400" y="877888"/>
          <a:ext cx="850265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39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ru-RU" dirty="0"/>
              <a:t>Россия 100+, аудитория 4+, </a:t>
            </a:r>
            <a:r>
              <a:rPr lang="ru-RU" dirty="0" smtClean="0"/>
              <a:t>Среднесуточное время просмотра по </a:t>
            </a:r>
            <a:r>
              <a:rPr lang="ru-RU" dirty="0"/>
              <a:t>категориям «Ежедневные новости» и «Информационно-аналитическая передача» на каналах: Первый канал, Россия 1, НТВ, Россия 24, ТВ Центр, </a:t>
            </a:r>
            <a:r>
              <a:rPr lang="ru-RU" dirty="0" err="1"/>
              <a:t>Рен</a:t>
            </a:r>
            <a:r>
              <a:rPr lang="ru-RU" dirty="0"/>
              <a:t> ТВ, Пятый канал, </a:t>
            </a:r>
            <a:r>
              <a:rPr lang="ru-RU" dirty="0" smtClean="0"/>
              <a:t>Звезда, *Сезон – 01 сентября -21 мая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92989" y="3316411"/>
            <a:ext cx="1155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2012-2013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917648" y="3110314"/>
            <a:ext cx="1552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ru-RU" sz="900" dirty="0" smtClean="0">
                <a:solidFill>
                  <a:srgbClr val="000000"/>
                </a:solidFill>
              </a:rPr>
              <a:t>2016-2017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7900" y="3997960"/>
            <a:ext cx="739140" cy="272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6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ТВ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60" y="1004254"/>
            <a:ext cx="2263304" cy="144018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13" y="1004254"/>
            <a:ext cx="2263304" cy="144018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66" y="1004254"/>
            <a:ext cx="2263304" cy="1440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360" y="2452185"/>
            <a:ext cx="226330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3"/>
                </a:solidFill>
              </a:rPr>
              <a:t>99%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913" y="2452185"/>
            <a:ext cx="226330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/>
                </a:solidFill>
              </a:rPr>
              <a:t>92%</a:t>
            </a:r>
            <a:endParaRPr lang="ru-RU" sz="8000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66" y="2452185"/>
            <a:ext cx="226330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/>
                </a:solidFill>
              </a:rPr>
              <a:t>7</a:t>
            </a:r>
            <a:r>
              <a:rPr lang="en-US" sz="8000" b="1" dirty="0" smtClean="0">
                <a:solidFill>
                  <a:schemeClr val="accent2"/>
                </a:solidFill>
              </a:rPr>
              <a:t>2%</a:t>
            </a:r>
            <a:endParaRPr lang="ru-RU" sz="8000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549" y="1425532"/>
            <a:ext cx="2196000" cy="1018903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7565" y="1673726"/>
            <a:ext cx="2196000" cy="26125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41644" y="1673726"/>
            <a:ext cx="382116" cy="26125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Россия 100+, аудитория 4+, 5:00 – 29:00, 1-минутный охват (% населения) в месяц, неделю, сутки, </a:t>
            </a:r>
            <a:r>
              <a:rPr lang="en-US" dirty="0" smtClean="0"/>
              <a:t>01.09.2016 – 21.05.2017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0360" y="3706624"/>
            <a:ext cx="22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за месяц</a:t>
            </a: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8379" y="3706624"/>
            <a:ext cx="22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за неделю</a:t>
            </a: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69" y="3706624"/>
            <a:ext cx="22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 день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1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40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ТОП-10 спортивных передач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57887782"/>
              </p:ext>
            </p:extLst>
          </p:nvPr>
        </p:nvGraphicFramePr>
        <p:xfrm>
          <a:off x="393701" y="823531"/>
          <a:ext cx="8045826" cy="35263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18519"/>
                <a:gridCol w="1104642"/>
                <a:gridCol w="687045"/>
                <a:gridCol w="897462"/>
                <a:gridCol w="1091693"/>
                <a:gridCol w="596879"/>
                <a:gridCol w="449586"/>
              </a:tblGrid>
              <a:tr h="320574">
                <a:tc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effectLst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Телекомпания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Время начала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Время окончания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Рейтинг,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Доля,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(Канада - Россия)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17:59:20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18:44:32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(Россия - США)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18:53:09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19:33:24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(Россия - Чехия)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18:49:19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19:27:44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(Россия - Финляндия)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ПЕРВЫЙ КАНАЛ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18:45:40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19:28:46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Биатлон. Чемпионат мира. Масс-старт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19.02.2017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16:44:12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17:24:09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(Германия - Россия)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08.05.2017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18:53:05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19:29:42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(Швеция - Россия)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05.05.2017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18:42:20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19:37:06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Хоккей. Чемпионат Мира 2017 (Россия - Словакия)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13.05.2017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19:06:50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19:45:10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Футбол. Товарищеский матч (Россия - Кот-Д'Ивуар)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24.03.2017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18:56:44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20:55:41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10.6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Футбол. Товарищеский матч (Россия - Бельгия)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ПЕРВЫЙ КАНАЛ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28.03.2017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18:57:08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20:52:11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10.3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Спортивная программа, топ по рейтингу уникальных трансляций, программы длительностью не менее 5 минут, </a:t>
            </a:r>
            <a:r>
              <a:rPr lang="en-US" dirty="0" smtClean="0"/>
              <a:t>TVR, 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41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ТОП-15 </a:t>
            </a:r>
            <a:r>
              <a:rPr lang="ru-RU" dirty="0" smtClean="0"/>
              <a:t>трансляций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49861309"/>
              </p:ext>
            </p:extLst>
          </p:nvPr>
        </p:nvGraphicFramePr>
        <p:xfrm>
          <a:off x="393699" y="929446"/>
          <a:ext cx="7994405" cy="33377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70301"/>
                <a:gridCol w="1470198"/>
                <a:gridCol w="681626"/>
                <a:gridCol w="921394"/>
                <a:gridCol w="726968"/>
                <a:gridCol w="523918"/>
              </a:tblGrid>
              <a:tr h="303432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Телекомпания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Дата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Время начала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Рейтинг,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Доля,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Новогоднее обращение Президента </a:t>
                      </a:r>
                      <a:r>
                        <a:rPr lang="ru-RU" sz="10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России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31.12.2016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23:56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13.2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29.8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Военный парад, посвященный 72-й годовщине </a:t>
                      </a:r>
                      <a:r>
                        <a:rPr lang="ru-RU" sz="1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Победы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09.05.2017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9:59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13.2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44.3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Новости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09.05.2017</a:t>
                      </a:r>
                      <a:endParaRPr lang="ru-RU" sz="10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10:54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13.1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43.5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Новогоднее обращение Президента </a:t>
                      </a:r>
                      <a:r>
                        <a:rPr lang="ru-RU" sz="10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России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31.12.2016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23:56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12.2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27.5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КВН - 55!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27.11.2016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18:38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28.7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Лучше всех!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04.12.2016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19:30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9.9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24.7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Удивительные люди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РОССИЯ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06.11.2016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17:48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9.5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25.2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Экипаж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РОССИЯ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23.02.2017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20:38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9.1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26.1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Мажор 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ПЕРВЫЙ КАНАЛ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22.11.2016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21:36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8.6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27.0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Новогодний парад Звезд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РОССИЯ 1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31.12.2016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22:00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22.0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Текст 18"/>
          <p:cNvSpPr txBox="1">
            <a:spLocks/>
          </p:cNvSpPr>
          <p:nvPr/>
        </p:nvSpPr>
        <p:spPr>
          <a:xfrm>
            <a:off x="1337479" y="4745621"/>
            <a:ext cx="6831193" cy="291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en-US" dirty="0"/>
              <a:t>01.09.2016 – </a:t>
            </a:r>
            <a:r>
              <a:rPr lang="en-US" dirty="0" smtClean="0"/>
              <a:t>21.05.2017</a:t>
            </a:r>
            <a:r>
              <a:rPr lang="ru-RU" dirty="0" smtClean="0"/>
              <a:t>, топ по рейтингу уникальных трансляций, программы длительностью не менее 5 минут, </a:t>
            </a:r>
            <a:r>
              <a:rPr lang="en-US" dirty="0" smtClean="0"/>
              <a:t>TVR, 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8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телевидения </a:t>
            </a:r>
            <a:r>
              <a:rPr lang="ru-RU" u="sng" dirty="0" smtClean="0"/>
              <a:t>за месяц </a:t>
            </a:r>
            <a:r>
              <a:rPr lang="ru-RU" dirty="0" smtClean="0"/>
              <a:t>в целевых группах (%)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42</a:t>
            </a:fld>
            <a:endParaRPr lang="ru-RU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Россия 100+, среднемесячный охват ТВ (% населения), </a:t>
            </a:r>
            <a:r>
              <a:rPr lang="en-US" dirty="0" smtClean="0"/>
              <a:t>01.09.2016 </a:t>
            </a:r>
            <a:r>
              <a:rPr lang="en-US" dirty="0"/>
              <a:t>– 21.05.2017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329131" y="1953663"/>
            <a:ext cx="1552681" cy="155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99%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2054515" y="1953663"/>
            <a:ext cx="1552681" cy="15526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9</a:t>
            </a:r>
            <a:r>
              <a:rPr lang="en-US" sz="4000" dirty="0" smtClean="0">
                <a:solidFill>
                  <a:srgbClr val="FFFFFF"/>
                </a:solidFill>
              </a:rPr>
              <a:t>9</a:t>
            </a:r>
            <a:r>
              <a:rPr lang="ru-RU" sz="4000" dirty="0" smtClean="0">
                <a:solidFill>
                  <a:srgbClr val="FFFFFF"/>
                </a:solidFill>
              </a:rPr>
              <a:t>%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3779897" y="1953663"/>
            <a:ext cx="1552681" cy="155268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98%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5505281" y="1953663"/>
            <a:ext cx="1552681" cy="15526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99%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7230665" y="1953663"/>
            <a:ext cx="1552681" cy="15526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99</a:t>
            </a:r>
            <a:r>
              <a:rPr lang="ru-RU" sz="4000" dirty="0" smtClean="0">
                <a:solidFill>
                  <a:srgbClr val="FFFFFF"/>
                </a:solidFill>
              </a:rPr>
              <a:t>%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4515" y="1553551"/>
            <a:ext cx="155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..17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896" y="1553551"/>
            <a:ext cx="155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18..34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5276" y="1553551"/>
            <a:ext cx="1552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35..54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658" y="1553551"/>
            <a:ext cx="155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</a:rPr>
              <a:t>55</a:t>
            </a:r>
            <a:r>
              <a:rPr lang="ru-RU" sz="2000" b="1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131" y="1553551"/>
            <a:ext cx="155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Все 4+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383792" y="744764"/>
            <a:ext cx="6271737" cy="23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r>
              <a:rPr lang="ru-RU" sz="3600" dirty="0" smtClean="0">
                <a:solidFill>
                  <a:prstClr val="white"/>
                </a:solidFill>
                <a:latin typeface="Arial"/>
                <a:cs typeface="Arial"/>
              </a:rPr>
              <a:t>СПАСИБО ЗА ВНИМАНИЕ!</a:t>
            </a:r>
          </a:p>
          <a:p>
            <a:endParaRPr lang="ru-RU" sz="3600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en-US" sz="2400" b="0" dirty="0" err="1" smtClean="0">
                <a:solidFill>
                  <a:prstClr val="white"/>
                </a:solidFill>
                <a:latin typeface="Arial"/>
                <a:cs typeface="Arial"/>
              </a:rPr>
              <a:t>Irina.Suanova@mediascope.net</a:t>
            </a:r>
            <a:endParaRPr lang="ru-RU" sz="24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1" y="4445701"/>
            <a:ext cx="1099403" cy="4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просмотра ТВ среди </a:t>
            </a:r>
            <a:r>
              <a:rPr lang="ru-RU" u="sng" dirty="0" smtClean="0"/>
              <a:t>населения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(2012-2017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56653645"/>
              </p:ext>
            </p:extLst>
          </p:nvPr>
        </p:nvGraphicFramePr>
        <p:xfrm>
          <a:off x="279400" y="937671"/>
          <a:ext cx="8108701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>
                <a:solidFill>
                  <a:srgbClr val="454545">
                    <a:lumMod val="60000"/>
                    <a:lumOff val="40000"/>
                  </a:srgbClr>
                </a:solidFill>
              </a:rPr>
              <a:pPr/>
              <a:t>5</a:t>
            </a:fld>
            <a:endParaRPr lang="ru-RU" dirty="0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34490" y="2331690"/>
            <a:ext cx="3049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2012-2013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99" y="2315294"/>
            <a:ext cx="2991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2016-2017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Текст 18"/>
          <p:cNvSpPr txBox="1">
            <a:spLocks/>
          </p:cNvSpPr>
          <p:nvPr/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5:00 – 29:00, Время просмотра ТВ среди населения в сутки (мин). *сезон </a:t>
            </a:r>
            <a:r>
              <a:rPr lang="en-US" dirty="0" smtClean="0"/>
              <a:t>– 01 </a:t>
            </a:r>
            <a:r>
              <a:rPr lang="ru-RU" dirty="0" smtClean="0"/>
              <a:t>сентября </a:t>
            </a:r>
            <a:r>
              <a:rPr lang="en-US" dirty="0" smtClean="0"/>
              <a:t>-</a:t>
            </a:r>
            <a:r>
              <a:rPr lang="ru-RU" dirty="0" smtClean="0"/>
              <a:t> 21 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55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каналы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Фрагментация аудитории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32916505"/>
              </p:ext>
            </p:extLst>
          </p:nvPr>
        </p:nvGraphicFramePr>
        <p:xfrm>
          <a:off x="358775" y="877888"/>
          <a:ext cx="8423275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Текст 18"/>
          <p:cNvSpPr txBox="1">
            <a:spLocks/>
          </p:cNvSpPr>
          <p:nvPr/>
        </p:nvSpPr>
        <p:spPr>
          <a:xfrm>
            <a:off x="1337479" y="4745621"/>
            <a:ext cx="6884481" cy="291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суточный охват (%), 5:00 – 29:00, 2016 год</a:t>
            </a:r>
            <a:endParaRPr lang="ru-RU" dirty="0"/>
          </a:p>
        </p:txBody>
      </p:sp>
      <p:pic>
        <p:nvPicPr>
          <p:cNvPr id="16" name="Изображение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204" l="299" r="73582"/>
                    </a14:imgEffect>
                  </a14:imgLayer>
                </a14:imgProps>
              </a:ext>
            </a:extLst>
          </a:blip>
          <a:srcRect r="26377"/>
          <a:stretch/>
        </p:blipFill>
        <p:spPr>
          <a:xfrm>
            <a:off x="269875" y="687388"/>
            <a:ext cx="6903712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6926" y="2169378"/>
            <a:ext cx="334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женщин в аудитории канала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533831" y="3190449"/>
            <a:ext cx="182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Средний возраст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аудитории канала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83326" y="2153611"/>
            <a:ext cx="2459421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39564" y="2758967"/>
            <a:ext cx="0" cy="146619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5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328925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81192" y="0"/>
            <a:ext cx="19628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F772-5F86-044E-99BF-D2AA84DD6B0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42052215"/>
              </p:ext>
            </p:extLst>
          </p:nvPr>
        </p:nvGraphicFramePr>
        <p:xfrm>
          <a:off x="358775" y="877888"/>
          <a:ext cx="6822417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6961952"/>
              </p:ext>
            </p:extLst>
          </p:nvPr>
        </p:nvGraphicFramePr>
        <p:xfrm>
          <a:off x="7236372" y="102476"/>
          <a:ext cx="1852448" cy="21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303369" y="2245721"/>
            <a:ext cx="1622146" cy="2671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CF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Топ-3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CBD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«Карта» телевизионного рынка</a:t>
            </a:r>
            <a:endParaRPr lang="ru-RU" dirty="0"/>
          </a:p>
        </p:txBody>
      </p:sp>
      <p:sp>
        <p:nvSpPr>
          <p:cNvPr id="14" name="Текст 18"/>
          <p:cNvSpPr txBox="1">
            <a:spLocks/>
          </p:cNvSpPr>
          <p:nvPr/>
        </p:nvSpPr>
        <p:spPr>
          <a:xfrm>
            <a:off x="1337479" y="4745621"/>
            <a:ext cx="5784433" cy="2919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Россия 100+, аудитория 4+, </a:t>
            </a:r>
            <a:r>
              <a:rPr lang="ru-RU" dirty="0"/>
              <a:t>средний возраст (</a:t>
            </a:r>
            <a:r>
              <a:rPr lang="en-US" dirty="0"/>
              <a:t>Y)</a:t>
            </a:r>
            <a:r>
              <a:rPr lang="ru-RU" dirty="0"/>
              <a:t>, % женщин в аудитории (</a:t>
            </a:r>
            <a:r>
              <a:rPr lang="en-US" dirty="0"/>
              <a:t>X)</a:t>
            </a:r>
            <a:r>
              <a:rPr lang="ru-RU" dirty="0"/>
              <a:t> </a:t>
            </a:r>
            <a:r>
              <a:rPr lang="ru-RU" dirty="0" smtClean="0"/>
              <a:t>каналов, </a:t>
            </a:r>
            <a:r>
              <a:rPr lang="ru-RU" dirty="0"/>
              <a:t>2016 </a:t>
            </a:r>
            <a:r>
              <a:rPr lang="ru-RU" dirty="0" smtClean="0"/>
              <a:t>год.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 шара соответствует доле аудитории канала (все 4+)</a:t>
            </a:r>
          </a:p>
        </p:txBody>
      </p:sp>
    </p:spTree>
    <p:extLst>
      <p:ext uri="{BB962C8B-B14F-4D97-AF65-F5344CB8AC3E}">
        <p14:creationId xmlns:p14="http://schemas.microsoft.com/office/powerpoint/2010/main" val="151853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амолет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Тема Office">
  <a:themeElements>
    <a:clrScheme name="самолет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МС_конф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МС_конф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Тема Office">
  <a:themeElements>
    <a:clrScheme name="МС_конф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Тема Office">
  <a:themeElements>
    <a:clrScheme name="МС_конф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8_Тема Office">
  <a:themeElements>
    <a:clrScheme name="самолет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Тема Office">
  <a:themeElements>
    <a:clrScheme name="самолет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Тема Office">
  <a:themeElements>
    <a:clrScheme name="самолет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42597</TotalTime>
  <Words>3048</Words>
  <Application>Microsoft Macintosh PowerPoint</Application>
  <PresentationFormat>Экран (16:9)</PresentationFormat>
  <Paragraphs>956</Paragraphs>
  <Slides>43</Slides>
  <Notes>25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43</vt:i4>
      </vt:variant>
    </vt:vector>
  </HeadingPairs>
  <TitlesOfParts>
    <vt:vector size="61" baseType="lpstr">
      <vt:lpstr>.HiraKakuInterface-W3</vt:lpstr>
      <vt:lpstr>.LucidaGrandeUI</vt:lpstr>
      <vt:lpstr>Aharoni</vt:lpstr>
      <vt:lpstr>Calibri</vt:lpstr>
      <vt:lpstr>Futura Medium</vt:lpstr>
      <vt:lpstr>Lucida Grande</vt:lpstr>
      <vt:lpstr>Verdana</vt:lpstr>
      <vt:lpstr>Wingdings</vt:lpstr>
      <vt:lpstr>Arial</vt:lpstr>
      <vt:lpstr>2_Тема Office</vt:lpstr>
      <vt:lpstr>5_Тема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История Mediascope в России</vt:lpstr>
      <vt:lpstr>Объем  просмотра ТВ</vt:lpstr>
      <vt:lpstr>Охват ТВ</vt:lpstr>
      <vt:lpstr>Время просмотра ТВ среди населения (2012-2017)</vt:lpstr>
      <vt:lpstr>каналы</vt:lpstr>
      <vt:lpstr>Фрагментация аудитории</vt:lpstr>
      <vt:lpstr>«Карта» телевизионного рынка</vt:lpstr>
      <vt:lpstr>«Карта» телевизионного рынка</vt:lpstr>
      <vt:lpstr>«Карта» телевизионного рынка</vt:lpstr>
      <vt:lpstr>«Карта» телевизионного рынка</vt:lpstr>
      <vt:lpstr>«Карта» телевизионного рынка</vt:lpstr>
      <vt:lpstr>«Карта» телевизионного рынка</vt:lpstr>
      <vt:lpstr>Топ-50 телеканалов (все 4+)</vt:lpstr>
      <vt:lpstr>Топ-50 телеканалов в аудитории 4-17</vt:lpstr>
      <vt:lpstr>Топ-50 телеканалов в аудитории 18-34</vt:lpstr>
      <vt:lpstr>Топ-50 телеканалов в аудитории 35-54</vt:lpstr>
      <vt:lpstr>Топ-50 телеканалов в аудитории 55+</vt:lpstr>
      <vt:lpstr>Презентация PowerPoint</vt:lpstr>
      <vt:lpstr>Презентация PowerPoint</vt:lpstr>
      <vt:lpstr>Локальные каналы, вещающие полные сутки</vt:lpstr>
      <vt:lpstr>Локальные каналы, вещающие полные сутки</vt:lpstr>
      <vt:lpstr>Новостные телеканалы</vt:lpstr>
      <vt:lpstr>Новостные телеканалы</vt:lpstr>
      <vt:lpstr>Локальные каналы, вещающие полные сутки</vt:lpstr>
      <vt:lpstr>Каналы общего профиля</vt:lpstr>
      <vt:lpstr>Каналы общего профиля</vt:lpstr>
      <vt:lpstr>Локальные каналы с 24 часовым вещанием</vt:lpstr>
      <vt:lpstr>Каналы, транслирующие спортивные события</vt:lpstr>
      <vt:lpstr>Каналы, транслирующие спортивные события</vt:lpstr>
      <vt:lpstr>жанры</vt:lpstr>
      <vt:lpstr>Жанровые предпочтения россиян</vt:lpstr>
      <vt:lpstr>ТОП-3 сериала за сезон 2016-2017 по рейтингу</vt:lpstr>
      <vt:lpstr>ТОП-3 кинофильма за сезон 2016-2017 по рейтингу</vt:lpstr>
      <vt:lpstr>ТОП-3 развлекательных передачи за сезон 2016-2017</vt:lpstr>
      <vt:lpstr>ТОП-3 развлекательных передачи за сезон 2016-2017</vt:lpstr>
      <vt:lpstr>ТОП-10 новостных передачи</vt:lpstr>
      <vt:lpstr>ТОП-10 социально-политических передач</vt:lpstr>
      <vt:lpstr>Время просмотра новостей среди населения</vt:lpstr>
      <vt:lpstr>ТОП-10 спортивных передач</vt:lpstr>
      <vt:lpstr>ТОП-15 трансляций</vt:lpstr>
      <vt:lpstr>Охват телевидения за месяц в целевых группах (%)</vt:lpstr>
      <vt:lpstr>Презентация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Irina Suanova</cp:lastModifiedBy>
  <cp:revision>1485</cp:revision>
  <cp:lastPrinted>2017-04-21T08:43:12Z</cp:lastPrinted>
  <dcterms:created xsi:type="dcterms:W3CDTF">2016-11-25T07:41:47Z</dcterms:created>
  <dcterms:modified xsi:type="dcterms:W3CDTF">2017-05-29T21:11:09Z</dcterms:modified>
</cp:coreProperties>
</file>